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5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6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7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8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9.xml" ContentType="application/vnd.openxmlformats-officedocument.theme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0.xml" ContentType="application/vnd.openxmlformats-officedocument.theme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theme/theme11.xml" ContentType="application/vnd.openxmlformats-officedocument.theme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12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theme/theme13.xml" ContentType="application/vnd.openxmlformats-officedocument.theme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14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theme/theme15.xml" ContentType="application/vnd.openxmlformats-officedocument.theme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theme/theme16.xml" ContentType="application/vnd.openxmlformats-officedocument.theme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0" r:id="rId2"/>
    <p:sldMasterId id="2147483682" r:id="rId3"/>
    <p:sldMasterId id="2147483704" r:id="rId4"/>
    <p:sldMasterId id="2147483726" r:id="rId5"/>
    <p:sldMasterId id="2147483770" r:id="rId6"/>
    <p:sldMasterId id="2147483792" r:id="rId7"/>
    <p:sldMasterId id="2147483814" r:id="rId8"/>
    <p:sldMasterId id="2147483836" r:id="rId9"/>
    <p:sldMasterId id="2147483880" r:id="rId10"/>
    <p:sldMasterId id="2147483902" r:id="rId11"/>
    <p:sldMasterId id="2147483924" r:id="rId12"/>
    <p:sldMasterId id="2147483946" r:id="rId13"/>
    <p:sldMasterId id="2147483968" r:id="rId14"/>
    <p:sldMasterId id="2147483990" r:id="rId15"/>
    <p:sldMasterId id="2147484012" r:id="rId16"/>
    <p:sldMasterId id="2147484056" r:id="rId17"/>
  </p:sldMasterIdLst>
  <p:notesMasterIdLst>
    <p:notesMasterId r:id="rId39"/>
  </p:notesMasterIdLst>
  <p:sldIdLst>
    <p:sldId id="256" r:id="rId18"/>
    <p:sldId id="350" r:id="rId19"/>
    <p:sldId id="352" r:id="rId20"/>
    <p:sldId id="351" r:id="rId21"/>
    <p:sldId id="368" r:id="rId22"/>
    <p:sldId id="371" r:id="rId23"/>
    <p:sldId id="372" r:id="rId24"/>
    <p:sldId id="355" r:id="rId25"/>
    <p:sldId id="366" r:id="rId26"/>
    <p:sldId id="353" r:id="rId27"/>
    <p:sldId id="362" r:id="rId28"/>
    <p:sldId id="363" r:id="rId29"/>
    <p:sldId id="361" r:id="rId30"/>
    <p:sldId id="360" r:id="rId31"/>
    <p:sldId id="357" r:id="rId32"/>
    <p:sldId id="356" r:id="rId33"/>
    <p:sldId id="364" r:id="rId34"/>
    <p:sldId id="365" r:id="rId35"/>
    <p:sldId id="367" r:id="rId36"/>
    <p:sldId id="369" r:id="rId37"/>
    <p:sldId id="358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Garamond" panose="02020404030301010803" pitchFamily="18" charset="0"/>
      <p:regular r:id="rId48"/>
      <p:bold r:id="rId49"/>
      <p:italic r:id="rId50"/>
      <p:boldItalic r:id="rId51"/>
    </p:embeddedFont>
    <p:embeddedFont>
      <p:font typeface="Microsoft JhengHei UI Light" panose="020B0304030504040204" pitchFamily="34" charset="-120"/>
      <p:regular r:id="rId52"/>
    </p:embeddedFont>
    <p:embeddedFont>
      <p:font typeface="Poppins Light" panose="00000400000000000000" pitchFamily="2" charset="0"/>
      <p:regular r:id="rId53"/>
      <p:italic r:id="rId54"/>
    </p:embeddedFont>
    <p:embeddedFont>
      <p:font typeface="Poppins SemiBold" panose="00000700000000000000" pitchFamily="2" charset="0"/>
      <p:bold r:id="rId55"/>
      <p:boldItalic r:id="rId56"/>
    </p:embeddedFont>
    <p:embeddedFont>
      <p:font typeface="Segoe UI Light" panose="020B0502040204020203" pitchFamily="34" charset="0"/>
      <p:regular r:id="rId57"/>
      <p:italic r:id="rId58"/>
    </p:embeddedFont>
    <p:embeddedFont>
      <p:font typeface="STXihei" panose="02010600040101010101" pitchFamily="2" charset="-122"/>
      <p:regular r:id="rId59"/>
    </p:embeddedFont>
    <p:embeddedFont>
      <p:font typeface="Titan One" panose="020B0604020202020204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2" roundtripDataSignature="AMtx7mjbB0U3GN8KUc+894cvKDifQInJ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500"/>
    <a:srgbClr val="D2A000"/>
    <a:srgbClr val="C46A08"/>
    <a:srgbClr val="F4F3F2"/>
    <a:srgbClr val="F490BB"/>
    <a:srgbClr val="D8C5FF"/>
    <a:srgbClr val="F6713C"/>
    <a:srgbClr val="F7CDF0"/>
    <a:srgbClr val="E6ECD8"/>
    <a:srgbClr val="D75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B97A62-68D4-46F1-8C41-9DB561304055}">
  <a:tblStyle styleId="{B8B97A62-68D4-46F1-8C41-9DB56130405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ECE7"/>
          </a:solidFill>
        </a:fill>
      </a:tcStyle>
    </a:wholeTbl>
    <a:band1H>
      <a:tcTxStyle/>
      <a:tcStyle>
        <a:tcBdr/>
        <a:fill>
          <a:solidFill>
            <a:srgbClr val="F8D6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8D6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5332" autoAdjust="0"/>
  </p:normalViewPr>
  <p:slideViewPr>
    <p:cSldViewPr snapToGrid="0">
      <p:cViewPr varScale="1">
        <p:scale>
          <a:sx n="86" d="100"/>
          <a:sy n="86" d="100"/>
        </p:scale>
        <p:origin x="51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8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Master" Target="slideMasters/slideMaster5.xml"/><Relationship Id="rId82" Type="http://customschemas.google.com/relationships/presentationmetadata" Target="metadata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Master" Target="slideMasters/slideMaster8.xml"/><Relationship Id="rId51" Type="http://schemas.openxmlformats.org/officeDocument/2006/relationships/font" Target="fonts/font12.fntdata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3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Лист1!$B$2:$B$4</c:f>
              <c:strCache>
                <c:ptCount val="3"/>
                <c:pt idx="0">
                  <c:v>78%</c:v>
                </c:pt>
                <c:pt idx="1">
                  <c:v>19,50%</c:v>
                </c:pt>
                <c:pt idx="2">
                  <c:v>2,40%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Лист1!$A$2:$A$4</c:f>
              <c:strCache>
                <c:ptCount val="3"/>
                <c:pt idx="0">
                  <c:v>Да</c:v>
                </c:pt>
                <c:pt idx="1">
                  <c:v>Возможно</c:v>
                </c:pt>
                <c:pt idx="2">
                  <c:v>Нет</c:v>
                </c:pt>
              </c:strCache>
            </c:strRef>
          </c:cat>
          <c:val>
            <c:numRef>
              <c:f>Лист1!$B$2:$B$4</c:f>
              <c:numCache>
                <c:formatCode>0.00%</c:formatCode>
                <c:ptCount val="3"/>
                <c:pt idx="0" formatCode="0%">
                  <c:v>0.78</c:v>
                </c:pt>
                <c:pt idx="1">
                  <c:v>0.19500000000000001</c:v>
                </c:pt>
                <c:pt idx="2">
                  <c:v>2.4E-2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AE-4990-97EF-2A03C4C6F5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52033712"/>
        <c:axId val="552026824"/>
      </c:barChart>
      <c:catAx>
        <c:axId val="55203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52026824"/>
        <c:crosses val="autoZero"/>
        <c:auto val="1"/>
        <c:lblAlgn val="ctr"/>
        <c:lblOffset val="100"/>
        <c:noMultiLvlLbl val="0"/>
      </c:catAx>
      <c:valAx>
        <c:axId val="552026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5203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3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9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9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9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9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9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9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9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9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9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9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9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9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9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9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9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Layouts/_rels/slideLayout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9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9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9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9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9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9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7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3F3E1-A940-4289-89CE-984C92E3463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4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6822F2-90C1-486A-8028-D957E32F5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3398939" cy="2011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D1ACA6-86B4-4ED3-936A-8DCFE8E1C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352367" y="4412610"/>
            <a:ext cx="3839633" cy="2445390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7296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F1A9290-635F-4AEE-8C64-F6777DFC74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H="1">
            <a:off x="0" y="0"/>
            <a:ext cx="2868328" cy="20593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DD4B5D-5F55-4D2D-9FF8-BAF3DE87C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1" y="5333849"/>
            <a:ext cx="2772076" cy="15241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A70050A-5A91-4E3A-9D05-5F2D305C2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19384" y="1"/>
            <a:ext cx="2672615" cy="13384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C9E6CAF-6367-477E-B3B6-1D75895E5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9028497" y="4843225"/>
            <a:ext cx="3163503" cy="201477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4325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DA42E6C-0B5A-43CE-82EE-ADB208999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4688489" y="0"/>
            <a:ext cx="3237976" cy="20563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EAB70E-FB7A-4826-AF55-3EFE1146F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051800" y="4221185"/>
            <a:ext cx="4140200" cy="263681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C88F1D0B-F0E5-445D-9679-A89589D3BD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114709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605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2DEAD5-33A8-4778-84EB-9940B03A8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1" y="0"/>
            <a:ext cx="2870200" cy="1698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5B73C0-C56E-4138-BC6D-B9E2F9FC5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4643503" y="5104711"/>
            <a:ext cx="3123452" cy="1753289"/>
          </a:xfrm>
          <a:prstGeom prst="rect">
            <a:avLst/>
          </a:prstGeom>
        </p:spPr>
      </p:pic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AF12E63-1F99-4E61-A100-E8156A6007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41555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740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3A63E0A-5F4A-408C-8B35-8CEBD2C394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0BF704-6AAC-4FCE-A195-1CCD7AB05C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6483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0016A8-E78D-4D98-9A5E-621D8B4DF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EB5E9F-67DA-4C7C-9010-8536ABA8B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80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126800A-A972-46C8-AF7F-A28EEADF97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0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326E265-2A1C-497D-931A-5BB40F3162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A943C006-F9A5-4F62-9B0D-3DCEF2258F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4799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151033-F0A6-41E5-AE23-1208A620A2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53556" r="49125"/>
          <a:stretch/>
        </p:blipFill>
        <p:spPr>
          <a:xfrm>
            <a:off x="0" y="4436636"/>
            <a:ext cx="4334288" cy="24213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94C26F-7DE4-49E1-8B0D-A4AE5DE31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52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418335E7-674D-4116-AF3E-A8EDAA859D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10150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5D230076-DC09-424C-B00F-562F278979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87675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C61BA2-8CAF-4BD5-858B-7BDE78471A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9919B-69CC-4D54-B469-1D67088BC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03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DA85270-13A6-444A-8972-E71F9CD6BC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536FB-57EA-456E-AFBD-167D0C989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4434976" y="5284269"/>
            <a:ext cx="2862250" cy="15737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5F0C38-46C9-4DEB-A08E-B934985872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46126" y="0"/>
            <a:ext cx="2645874" cy="13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29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32C6FA57-4C0C-45C1-A1E1-DA13F560F2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446A07-E93D-42DF-93D6-47C246DC8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V="1">
            <a:off x="7422646" y="3433848"/>
            <a:ext cx="4769354" cy="34241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A90DC7-E4FC-4F71-BD03-E5A6F8B21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75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2A63D3FF-707C-489B-BB4F-8E0CB6F14D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A9DD05-46DC-4DF8-87FE-F4CEBAEDF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A63035-A0EA-46B8-A376-21FFD2E75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 flipH="1">
            <a:off x="7641483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47984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94CC6-2AAB-4180-8CF8-21F5DBEF6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C32C5A-D35B-43F0-A9EC-D8A9C0647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98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8A5064B5-9800-412F-BD20-CBC0AD5A3A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32DB67-0889-40C2-8357-03EE07916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4267317" cy="25256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7502F0-2355-4CA2-AEBC-F8E88116A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05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627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F8964D46-E068-435F-9334-4977D3CC67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1D4F816-AC52-4DF9-920F-DAB55B2E241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919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99214-2F00-4314-BDFF-483B4B602A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07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5674C-7226-44E4-935F-836D77581B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19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3F3E1-A940-4289-89CE-984C92E3463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6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94CC6-2AAB-4180-8CF8-21F5DBEF6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C32C5A-D35B-43F0-A9EC-D8A9C0647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79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4D4DD2-5CDD-4759-804B-9253C53D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3E44929-A58D-4521-88CB-85B4176A1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2388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2C3514-7FC1-406E-9AD1-BC4DBF65D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6" r="49125"/>
          <a:stretch/>
        </p:blipFill>
        <p:spPr>
          <a:xfrm>
            <a:off x="0" y="4436636"/>
            <a:ext cx="4715288" cy="24213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888170-74C1-4017-B552-E46C6B49B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>
            <a:off x="7422646" y="0"/>
            <a:ext cx="4769354" cy="342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78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38D69F-09F4-4DCF-A90A-8B5248FC7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37282C-D3A8-448D-B301-AB75B56D9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4D4DD2-5CDD-4759-804B-9253C53D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3E44929-A58D-4521-88CB-85B4176A1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21844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8F4D97-EA03-464C-97A4-47AA436997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0" y="4434705"/>
            <a:ext cx="4407410" cy="24232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6520F5-B974-4F27-8BB1-2E5B7A237A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8117774" y="0"/>
            <a:ext cx="4074226" cy="20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99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6822F2-90C1-486A-8028-D957E32F5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3398939" cy="2011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D1ACA6-86B4-4ED3-936A-8DCFE8E1C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352367" y="4412610"/>
            <a:ext cx="3839633" cy="2445390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129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F1A9290-635F-4AEE-8C64-F6777DFC74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H="1">
            <a:off x="0" y="0"/>
            <a:ext cx="2868328" cy="20593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DD4B5D-5F55-4D2D-9FF8-BAF3DE87C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1" y="5333849"/>
            <a:ext cx="2772076" cy="15241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A70050A-5A91-4E3A-9D05-5F2D305C2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19384" y="1"/>
            <a:ext cx="2672615" cy="13384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C9E6CAF-6367-477E-B3B6-1D75895E5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9028497" y="4843225"/>
            <a:ext cx="3163503" cy="201477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8221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DA42E6C-0B5A-43CE-82EE-ADB208999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4688489" y="0"/>
            <a:ext cx="3237976" cy="20563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EAB70E-FB7A-4826-AF55-3EFE1146F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051800" y="4221185"/>
            <a:ext cx="4140200" cy="263681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C88F1D0B-F0E5-445D-9679-A89589D3BD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114709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413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2DEAD5-33A8-4778-84EB-9940B03A8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1" y="0"/>
            <a:ext cx="2870200" cy="1698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5B73C0-C56E-4138-BC6D-B9E2F9FC5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4643503" y="5104711"/>
            <a:ext cx="3123452" cy="1753289"/>
          </a:xfrm>
          <a:prstGeom prst="rect">
            <a:avLst/>
          </a:prstGeom>
        </p:spPr>
      </p:pic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AF12E63-1F99-4E61-A100-E8156A6007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41555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728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3A63E0A-5F4A-408C-8B35-8CEBD2C394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0BF704-6AAC-4FCE-A195-1CCD7AB05C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6483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0016A8-E78D-4D98-9A5E-621D8B4DF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EB5E9F-67DA-4C7C-9010-8536ABA8B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94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126800A-A972-46C8-AF7F-A28EEADF97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0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326E265-2A1C-497D-931A-5BB40F3162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A943C006-F9A5-4F62-9B0D-3DCEF2258F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4799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151033-F0A6-41E5-AE23-1208A620A2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53556" r="49125"/>
          <a:stretch/>
        </p:blipFill>
        <p:spPr>
          <a:xfrm>
            <a:off x="0" y="4436636"/>
            <a:ext cx="4334288" cy="24213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94C26F-7DE4-49E1-8B0D-A4AE5DE31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64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418335E7-674D-4116-AF3E-A8EDAA859D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10150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5D230076-DC09-424C-B00F-562F278979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87675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C61BA2-8CAF-4BD5-858B-7BDE78471A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9919B-69CC-4D54-B469-1D67088BC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12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DA85270-13A6-444A-8972-E71F9CD6BC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536FB-57EA-456E-AFBD-167D0C989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4434976" y="5284269"/>
            <a:ext cx="2862250" cy="15737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5F0C38-46C9-4DEB-A08E-B934985872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46126" y="0"/>
            <a:ext cx="2645874" cy="13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76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32C6FA57-4C0C-45C1-A1E1-DA13F560F2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446A07-E93D-42DF-93D6-47C246DC8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V="1">
            <a:off x="7422646" y="3433848"/>
            <a:ext cx="4769354" cy="34241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A90DC7-E4FC-4F71-BD03-E5A6F8B21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28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2C3514-7FC1-406E-9AD1-BC4DBF65D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6" r="49125"/>
          <a:stretch/>
        </p:blipFill>
        <p:spPr>
          <a:xfrm>
            <a:off x="0" y="4436636"/>
            <a:ext cx="4715288" cy="24213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888170-74C1-4017-B552-E46C6B49B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>
            <a:off x="7422646" y="0"/>
            <a:ext cx="4769354" cy="342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06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2A63D3FF-707C-489B-BB4F-8E0CB6F14D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A9DD05-46DC-4DF8-87FE-F4CEBAEDF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A63035-A0EA-46B8-A376-21FFD2E75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 flipH="1">
            <a:off x="7641483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2589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8A5064B5-9800-412F-BD20-CBC0AD5A3A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32DB67-0889-40C2-8357-03EE07916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4267317" cy="25256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7502F0-2355-4CA2-AEBC-F8E88116A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90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980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F8964D46-E068-435F-9334-4977D3CC67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1D4F816-AC52-4DF9-920F-DAB55B2E241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750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99214-2F00-4314-BDFF-483B4B602A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3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5674C-7226-44E4-935F-836D77581B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15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3F3E1-A940-4289-89CE-984C92E3463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61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94CC6-2AAB-4180-8CF8-21F5DBEF6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C32C5A-D35B-43F0-A9EC-D8A9C0647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34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4D4DD2-5CDD-4759-804B-9253C53D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3E44929-A58D-4521-88CB-85B4176A1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43144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2C3514-7FC1-406E-9AD1-BC4DBF65D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6" r="49125"/>
          <a:stretch/>
        </p:blipFill>
        <p:spPr>
          <a:xfrm>
            <a:off x="0" y="4436636"/>
            <a:ext cx="4715288" cy="24213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888170-74C1-4017-B552-E46C6B49B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>
            <a:off x="7422646" y="0"/>
            <a:ext cx="4769354" cy="342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62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38D69F-09F4-4DCF-A90A-8B5248FC7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37282C-D3A8-448D-B301-AB75B56D9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61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38D69F-09F4-4DCF-A90A-8B5248FC7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37282C-D3A8-448D-B301-AB75B56D9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34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8F4D97-EA03-464C-97A4-47AA436997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0" y="4434705"/>
            <a:ext cx="4407410" cy="24232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6520F5-B974-4F27-8BB1-2E5B7A237A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8117774" y="0"/>
            <a:ext cx="4074226" cy="20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6822F2-90C1-486A-8028-D957E32F5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3398939" cy="2011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D1ACA6-86B4-4ED3-936A-8DCFE8E1C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352367" y="4412610"/>
            <a:ext cx="3839633" cy="2445390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6356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F1A9290-635F-4AEE-8C64-F6777DFC74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H="1">
            <a:off x="0" y="0"/>
            <a:ext cx="2868328" cy="20593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DD4B5D-5F55-4D2D-9FF8-BAF3DE87C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1" y="5333849"/>
            <a:ext cx="2772076" cy="15241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A70050A-5A91-4E3A-9D05-5F2D305C2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19384" y="1"/>
            <a:ext cx="2672615" cy="13384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C9E6CAF-6367-477E-B3B6-1D75895E5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9028497" y="4843225"/>
            <a:ext cx="3163503" cy="201477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72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DA42E6C-0B5A-43CE-82EE-ADB208999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4688489" y="0"/>
            <a:ext cx="3237976" cy="20563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EAB70E-FB7A-4826-AF55-3EFE1146F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051800" y="4221185"/>
            <a:ext cx="4140200" cy="263681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C88F1D0B-F0E5-445D-9679-A89589D3BD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114709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281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2DEAD5-33A8-4778-84EB-9940B03A8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1" y="0"/>
            <a:ext cx="2870200" cy="1698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5B73C0-C56E-4138-BC6D-B9E2F9FC5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4643503" y="5104711"/>
            <a:ext cx="3123452" cy="1753289"/>
          </a:xfrm>
          <a:prstGeom prst="rect">
            <a:avLst/>
          </a:prstGeom>
        </p:spPr>
      </p:pic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AF12E63-1F99-4E61-A100-E8156A6007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41555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9831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3A63E0A-5F4A-408C-8B35-8CEBD2C394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0BF704-6AAC-4FCE-A195-1CCD7AB05C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6483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0016A8-E78D-4D98-9A5E-621D8B4DF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EB5E9F-67DA-4C7C-9010-8536ABA8B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9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126800A-A972-46C8-AF7F-A28EEADF97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0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326E265-2A1C-497D-931A-5BB40F3162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A943C006-F9A5-4F62-9B0D-3DCEF2258F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4799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151033-F0A6-41E5-AE23-1208A620A2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53556" r="49125"/>
          <a:stretch/>
        </p:blipFill>
        <p:spPr>
          <a:xfrm>
            <a:off x="0" y="4436636"/>
            <a:ext cx="4334288" cy="24213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94C26F-7DE4-49E1-8B0D-A4AE5DE31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4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418335E7-674D-4116-AF3E-A8EDAA859D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10150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5D230076-DC09-424C-B00F-562F278979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87675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C61BA2-8CAF-4BD5-858B-7BDE78471A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9919B-69CC-4D54-B469-1D67088BC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8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DA85270-13A6-444A-8972-E71F9CD6BC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536FB-57EA-456E-AFBD-167D0C989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4434976" y="5284269"/>
            <a:ext cx="2862250" cy="15737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5F0C38-46C9-4DEB-A08E-B934985872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46126" y="0"/>
            <a:ext cx="2645874" cy="13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03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8F4D97-EA03-464C-97A4-47AA436997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0" y="4434705"/>
            <a:ext cx="4407410" cy="24232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6520F5-B974-4F27-8BB1-2E5B7A237A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8117774" y="0"/>
            <a:ext cx="4074226" cy="20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37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32C6FA57-4C0C-45C1-A1E1-DA13F560F2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446A07-E93D-42DF-93D6-47C246DC8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V="1">
            <a:off x="7422646" y="3433848"/>
            <a:ext cx="4769354" cy="34241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A90DC7-E4FC-4F71-BD03-E5A6F8B21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54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2A63D3FF-707C-489B-BB4F-8E0CB6F14D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A9DD05-46DC-4DF8-87FE-F4CEBAEDF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A63035-A0EA-46B8-A376-21FFD2E75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 flipH="1">
            <a:off x="7641483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179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8A5064B5-9800-412F-BD20-CBC0AD5A3A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32DB67-0889-40C2-8357-03EE07916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4267317" cy="25256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7502F0-2355-4CA2-AEBC-F8E88116A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57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776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F8964D46-E068-435F-9334-4977D3CC67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1D4F816-AC52-4DF9-920F-DAB55B2E241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248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99214-2F00-4314-BDFF-483B4B602A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50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5674C-7226-44E4-935F-836D77581B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51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3F3E1-A940-4289-89CE-984C92E3463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67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94CC6-2AAB-4180-8CF8-21F5DBEF6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C32C5A-D35B-43F0-A9EC-D8A9C0647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70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4D4DD2-5CDD-4759-804B-9253C53D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3E44929-A58D-4521-88CB-85B4176A1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5085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6822F2-90C1-486A-8028-D957E32F5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3398939" cy="2011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D1ACA6-86B4-4ED3-936A-8DCFE8E1C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352367" y="4412610"/>
            <a:ext cx="3839633" cy="2445390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988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2C3514-7FC1-406E-9AD1-BC4DBF65D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6" r="49125"/>
          <a:stretch/>
        </p:blipFill>
        <p:spPr>
          <a:xfrm>
            <a:off x="0" y="4436636"/>
            <a:ext cx="4715288" cy="24213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888170-74C1-4017-B552-E46C6B49B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>
            <a:off x="7422646" y="0"/>
            <a:ext cx="4769354" cy="342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94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38D69F-09F4-4DCF-A90A-8B5248FC7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37282C-D3A8-448D-B301-AB75B56D9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50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8F4D97-EA03-464C-97A4-47AA436997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0" y="4434705"/>
            <a:ext cx="4407410" cy="24232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6520F5-B974-4F27-8BB1-2E5B7A237A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8117774" y="0"/>
            <a:ext cx="4074226" cy="20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3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6822F2-90C1-486A-8028-D957E32F5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3398939" cy="2011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D1ACA6-86B4-4ED3-936A-8DCFE8E1C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352367" y="4412610"/>
            <a:ext cx="3839633" cy="2445390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1175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F1A9290-635F-4AEE-8C64-F6777DFC74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H="1">
            <a:off x="0" y="0"/>
            <a:ext cx="2868328" cy="20593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DD4B5D-5F55-4D2D-9FF8-BAF3DE87C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1" y="5333849"/>
            <a:ext cx="2772076" cy="15241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A70050A-5A91-4E3A-9D05-5F2D305C2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19384" y="1"/>
            <a:ext cx="2672615" cy="13384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C9E6CAF-6367-477E-B3B6-1D75895E5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9028497" y="4843225"/>
            <a:ext cx="3163503" cy="201477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67159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DA42E6C-0B5A-43CE-82EE-ADB208999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4688489" y="0"/>
            <a:ext cx="3237976" cy="20563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EAB70E-FB7A-4826-AF55-3EFE1146F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051800" y="4221185"/>
            <a:ext cx="4140200" cy="263681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C88F1D0B-F0E5-445D-9679-A89589D3BD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114709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0368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2DEAD5-33A8-4778-84EB-9940B03A8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1" y="0"/>
            <a:ext cx="2870200" cy="1698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5B73C0-C56E-4138-BC6D-B9E2F9FC5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4643503" y="5104711"/>
            <a:ext cx="3123452" cy="1753289"/>
          </a:xfrm>
          <a:prstGeom prst="rect">
            <a:avLst/>
          </a:prstGeom>
        </p:spPr>
      </p:pic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AF12E63-1F99-4E61-A100-E8156A6007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41555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036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3A63E0A-5F4A-408C-8B35-8CEBD2C394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0BF704-6AAC-4FCE-A195-1CCD7AB05C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6483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0016A8-E78D-4D98-9A5E-621D8B4DF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EB5E9F-67DA-4C7C-9010-8536ABA8B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48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126800A-A972-46C8-AF7F-A28EEADF97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0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326E265-2A1C-497D-931A-5BB40F3162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A943C006-F9A5-4F62-9B0D-3DCEF2258F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4799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151033-F0A6-41E5-AE23-1208A620A2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53556" r="49125"/>
          <a:stretch/>
        </p:blipFill>
        <p:spPr>
          <a:xfrm>
            <a:off x="0" y="4436636"/>
            <a:ext cx="4334288" cy="24213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94C26F-7DE4-49E1-8B0D-A4AE5DE31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0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418335E7-674D-4116-AF3E-A8EDAA859D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10150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5D230076-DC09-424C-B00F-562F278979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87675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C61BA2-8CAF-4BD5-858B-7BDE78471A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9919B-69CC-4D54-B469-1D67088BC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28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F1A9290-635F-4AEE-8C64-F6777DFC74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H="1">
            <a:off x="0" y="0"/>
            <a:ext cx="2868328" cy="20593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DD4B5D-5F55-4D2D-9FF8-BAF3DE87C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1" y="5333849"/>
            <a:ext cx="2772076" cy="15241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A70050A-5A91-4E3A-9D05-5F2D305C2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19384" y="1"/>
            <a:ext cx="2672615" cy="13384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C9E6CAF-6367-477E-B3B6-1D75895E5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9028497" y="4843225"/>
            <a:ext cx="3163503" cy="201477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514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DA85270-13A6-444A-8972-E71F9CD6BC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536FB-57EA-456E-AFBD-167D0C989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4434976" y="5284269"/>
            <a:ext cx="2862250" cy="15737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5F0C38-46C9-4DEB-A08E-B934985872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46126" y="0"/>
            <a:ext cx="2645874" cy="13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38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32C6FA57-4C0C-45C1-A1E1-DA13F560F2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446A07-E93D-42DF-93D6-47C246DC8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V="1">
            <a:off x="7422646" y="3433848"/>
            <a:ext cx="4769354" cy="34241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A90DC7-E4FC-4F71-BD03-E5A6F8B21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99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2A63D3FF-707C-489B-BB4F-8E0CB6F14D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A9DD05-46DC-4DF8-87FE-F4CEBAEDF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A63035-A0EA-46B8-A376-21FFD2E75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 flipH="1">
            <a:off x="7641483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7297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8A5064B5-9800-412F-BD20-CBC0AD5A3A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32DB67-0889-40C2-8357-03EE07916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4267317" cy="25256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7502F0-2355-4CA2-AEBC-F8E88116A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0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560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F8964D46-E068-435F-9334-4977D3CC67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1D4F816-AC52-4DF9-920F-DAB55B2E241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018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99214-2F00-4314-BDFF-483B4B602A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04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5674C-7226-44E4-935F-836D77581B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95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3F3E1-A940-4289-89CE-984C92E3463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84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94CC6-2AAB-4180-8CF8-21F5DBEF6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C32C5A-D35B-43F0-A9EC-D8A9C0647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02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DA42E6C-0B5A-43CE-82EE-ADB208999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4688489" y="0"/>
            <a:ext cx="3237976" cy="20563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EAB70E-FB7A-4826-AF55-3EFE1146F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051800" y="4221185"/>
            <a:ext cx="4140200" cy="263681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C88F1D0B-F0E5-445D-9679-A89589D3BD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114709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0923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4D4DD2-5CDD-4759-804B-9253C53D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3E44929-A58D-4521-88CB-85B4176A1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9169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2C3514-7FC1-406E-9AD1-BC4DBF65D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6" r="49125"/>
          <a:stretch/>
        </p:blipFill>
        <p:spPr>
          <a:xfrm>
            <a:off x="0" y="4436636"/>
            <a:ext cx="4715288" cy="24213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888170-74C1-4017-B552-E46C6B49B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>
            <a:off x="7422646" y="0"/>
            <a:ext cx="4769354" cy="342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02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38D69F-09F4-4DCF-A90A-8B5248FC7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37282C-D3A8-448D-B301-AB75B56D9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16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8F4D97-EA03-464C-97A4-47AA436997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0" y="4434705"/>
            <a:ext cx="4407410" cy="24232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6520F5-B974-4F27-8BB1-2E5B7A237A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8117774" y="0"/>
            <a:ext cx="4074226" cy="20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24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6822F2-90C1-486A-8028-D957E32F5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3398939" cy="2011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D1ACA6-86B4-4ED3-936A-8DCFE8E1C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352367" y="4412610"/>
            <a:ext cx="3839633" cy="2445390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07440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F1A9290-635F-4AEE-8C64-F6777DFC74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H="1">
            <a:off x="0" y="0"/>
            <a:ext cx="2868328" cy="20593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DD4B5D-5F55-4D2D-9FF8-BAF3DE87C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1" y="5333849"/>
            <a:ext cx="2772076" cy="15241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A70050A-5A91-4E3A-9D05-5F2D305C2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19384" y="1"/>
            <a:ext cx="2672615" cy="13384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C9E6CAF-6367-477E-B3B6-1D75895E5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9028497" y="4843225"/>
            <a:ext cx="3163503" cy="201477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6317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DA42E6C-0B5A-43CE-82EE-ADB208999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4688489" y="0"/>
            <a:ext cx="3237976" cy="20563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EAB70E-FB7A-4826-AF55-3EFE1146F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051800" y="4221185"/>
            <a:ext cx="4140200" cy="263681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C88F1D0B-F0E5-445D-9679-A89589D3BD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114709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340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2DEAD5-33A8-4778-84EB-9940B03A8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1" y="0"/>
            <a:ext cx="2870200" cy="1698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5B73C0-C56E-4138-BC6D-B9E2F9FC5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4643503" y="5104711"/>
            <a:ext cx="3123452" cy="1753289"/>
          </a:xfrm>
          <a:prstGeom prst="rect">
            <a:avLst/>
          </a:prstGeom>
        </p:spPr>
      </p:pic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AF12E63-1F99-4E61-A100-E8156A6007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41555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769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3A63E0A-5F4A-408C-8B35-8CEBD2C394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0BF704-6AAC-4FCE-A195-1CCD7AB05C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6483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0016A8-E78D-4D98-9A5E-621D8B4DF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EB5E9F-67DA-4C7C-9010-8536ABA8B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30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126800A-A972-46C8-AF7F-A28EEADF97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0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326E265-2A1C-497D-931A-5BB40F3162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A943C006-F9A5-4F62-9B0D-3DCEF2258F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4799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151033-F0A6-41E5-AE23-1208A620A2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53556" r="49125"/>
          <a:stretch/>
        </p:blipFill>
        <p:spPr>
          <a:xfrm>
            <a:off x="0" y="4436636"/>
            <a:ext cx="4334288" cy="24213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94C26F-7DE4-49E1-8B0D-A4AE5DE31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01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2DEAD5-33A8-4778-84EB-9940B03A8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1" y="0"/>
            <a:ext cx="2870200" cy="1698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5B73C0-C56E-4138-BC6D-B9E2F9FC5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4643503" y="5104711"/>
            <a:ext cx="3123452" cy="1753289"/>
          </a:xfrm>
          <a:prstGeom prst="rect">
            <a:avLst/>
          </a:prstGeom>
        </p:spPr>
      </p:pic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AF12E63-1F99-4E61-A100-E8156A6007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41555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1388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418335E7-674D-4116-AF3E-A8EDAA859D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10150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5D230076-DC09-424C-B00F-562F278979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87675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C61BA2-8CAF-4BD5-858B-7BDE78471A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9919B-69CC-4D54-B469-1D67088BC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74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DA85270-13A6-444A-8972-E71F9CD6BC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536FB-57EA-456E-AFBD-167D0C989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4434976" y="5284269"/>
            <a:ext cx="2862250" cy="15737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5F0C38-46C9-4DEB-A08E-B934985872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46126" y="0"/>
            <a:ext cx="2645874" cy="13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43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32C6FA57-4C0C-45C1-A1E1-DA13F560F2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446A07-E93D-42DF-93D6-47C246DC8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V="1">
            <a:off x="7422646" y="3433848"/>
            <a:ext cx="4769354" cy="34241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A90DC7-E4FC-4F71-BD03-E5A6F8B21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6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2A63D3FF-707C-489B-BB4F-8E0CB6F14D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A9DD05-46DC-4DF8-87FE-F4CEBAEDF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A63035-A0EA-46B8-A376-21FFD2E75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 flipH="1">
            <a:off x="7641483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91859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8A5064B5-9800-412F-BD20-CBC0AD5A3A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32DB67-0889-40C2-8357-03EE07916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4267317" cy="25256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7502F0-2355-4CA2-AEBC-F8E88116A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03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502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F8964D46-E068-435F-9334-4977D3CC67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1D4F816-AC52-4DF9-920F-DAB55B2E241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47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99214-2F00-4314-BDFF-483B4B602A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2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5674C-7226-44E4-935F-836D77581B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91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3F3E1-A940-4289-89CE-984C92E3463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5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0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3A63E0A-5F4A-408C-8B35-8CEBD2C394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0BF704-6AAC-4FCE-A195-1CCD7AB05C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6483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0016A8-E78D-4D98-9A5E-621D8B4DF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EB5E9F-67DA-4C7C-9010-8536ABA8B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60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94CC6-2AAB-4180-8CF8-21F5DBEF6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C32C5A-D35B-43F0-A9EC-D8A9C0647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11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4D4DD2-5CDD-4759-804B-9253C53D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3E44929-A58D-4521-88CB-85B4176A1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98800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2C3514-7FC1-406E-9AD1-BC4DBF65D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6" r="49125"/>
          <a:stretch/>
        </p:blipFill>
        <p:spPr>
          <a:xfrm>
            <a:off x="0" y="4436636"/>
            <a:ext cx="4715288" cy="24213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888170-74C1-4017-B552-E46C6B49B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>
            <a:off x="7422646" y="0"/>
            <a:ext cx="4769354" cy="342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51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38D69F-09F4-4DCF-A90A-8B5248FC7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37282C-D3A8-448D-B301-AB75B56D9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33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8F4D97-EA03-464C-97A4-47AA436997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0" y="4434705"/>
            <a:ext cx="4407410" cy="24232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6520F5-B974-4F27-8BB1-2E5B7A237A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8117774" y="0"/>
            <a:ext cx="4074226" cy="20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13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6822F2-90C1-486A-8028-D957E32F5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3398939" cy="2011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D1ACA6-86B4-4ED3-936A-8DCFE8E1C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352367" y="4412610"/>
            <a:ext cx="3839633" cy="2445390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1607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F1A9290-635F-4AEE-8C64-F6777DFC74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H="1">
            <a:off x="0" y="0"/>
            <a:ext cx="2868328" cy="20593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DD4B5D-5F55-4D2D-9FF8-BAF3DE87C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1" y="5333849"/>
            <a:ext cx="2772076" cy="15241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A70050A-5A91-4E3A-9D05-5F2D305C2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19384" y="1"/>
            <a:ext cx="2672615" cy="13384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C9E6CAF-6367-477E-B3B6-1D75895E5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9028497" y="4843225"/>
            <a:ext cx="3163503" cy="201477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596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DA42E6C-0B5A-43CE-82EE-ADB208999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4688489" y="0"/>
            <a:ext cx="3237976" cy="20563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EAB70E-FB7A-4826-AF55-3EFE1146F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051800" y="4221185"/>
            <a:ext cx="4140200" cy="263681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C88F1D0B-F0E5-445D-9679-A89589D3BD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114709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472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2DEAD5-33A8-4778-84EB-9940B03A8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1" y="0"/>
            <a:ext cx="2870200" cy="1698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5B73C0-C56E-4138-BC6D-B9E2F9FC5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4643503" y="5104711"/>
            <a:ext cx="3123452" cy="1753289"/>
          </a:xfrm>
          <a:prstGeom prst="rect">
            <a:avLst/>
          </a:prstGeom>
        </p:spPr>
      </p:pic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AF12E63-1F99-4E61-A100-E8156A6007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41555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840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3A63E0A-5F4A-408C-8B35-8CEBD2C394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0BF704-6AAC-4FCE-A195-1CCD7AB05C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6483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0016A8-E78D-4D98-9A5E-621D8B4DF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EB5E9F-67DA-4C7C-9010-8536ABA8B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6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126800A-A972-46C8-AF7F-A28EEADF97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0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326E265-2A1C-497D-931A-5BB40F3162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A943C006-F9A5-4F62-9B0D-3DCEF2258F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4799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151033-F0A6-41E5-AE23-1208A620A2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53556" r="49125"/>
          <a:stretch/>
        </p:blipFill>
        <p:spPr>
          <a:xfrm>
            <a:off x="0" y="4436636"/>
            <a:ext cx="4334288" cy="24213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94C26F-7DE4-49E1-8B0D-A4AE5DE31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36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126800A-A972-46C8-AF7F-A28EEADF97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0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326E265-2A1C-497D-931A-5BB40F3162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A943C006-F9A5-4F62-9B0D-3DCEF2258F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4799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151033-F0A6-41E5-AE23-1208A620A2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53556" r="49125"/>
          <a:stretch/>
        </p:blipFill>
        <p:spPr>
          <a:xfrm>
            <a:off x="0" y="4436636"/>
            <a:ext cx="4334288" cy="24213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94C26F-7DE4-49E1-8B0D-A4AE5DE31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12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418335E7-674D-4116-AF3E-A8EDAA859D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10150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5D230076-DC09-424C-B00F-562F278979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87675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C61BA2-8CAF-4BD5-858B-7BDE78471A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9919B-69CC-4D54-B469-1D67088BC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12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DA85270-13A6-444A-8972-E71F9CD6BC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536FB-57EA-456E-AFBD-167D0C989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4434976" y="5284269"/>
            <a:ext cx="2862250" cy="15737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5F0C38-46C9-4DEB-A08E-B934985872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46126" y="0"/>
            <a:ext cx="2645874" cy="13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18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32C6FA57-4C0C-45C1-A1E1-DA13F560F2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446A07-E93D-42DF-93D6-47C246DC8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V="1">
            <a:off x="7422646" y="3433848"/>
            <a:ext cx="4769354" cy="34241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A90DC7-E4FC-4F71-BD03-E5A6F8B21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5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2A63D3FF-707C-489B-BB4F-8E0CB6F14D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A9DD05-46DC-4DF8-87FE-F4CEBAEDF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A63035-A0EA-46B8-A376-21FFD2E75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 flipH="1">
            <a:off x="7641483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65264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8A5064B5-9800-412F-BD20-CBC0AD5A3A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32DB67-0889-40C2-8357-03EE07916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4267317" cy="25256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7502F0-2355-4CA2-AEBC-F8E88116A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45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82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F8964D46-E068-435F-9334-4977D3CC67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1D4F816-AC52-4DF9-920F-DAB55B2E241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313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99214-2F00-4314-BDFF-483B4B602A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88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5674C-7226-44E4-935F-836D77581B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73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418335E7-674D-4116-AF3E-A8EDAA859D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10150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5D230076-DC09-424C-B00F-562F278979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87675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C61BA2-8CAF-4BD5-858B-7BDE78471A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9919B-69CC-4D54-B469-1D67088BC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33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3F3E1-A940-4289-89CE-984C92E3463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62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94CC6-2AAB-4180-8CF8-21F5DBEF6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C32C5A-D35B-43F0-A9EC-D8A9C0647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1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4D4DD2-5CDD-4759-804B-9253C53D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3E44929-A58D-4521-88CB-85B4176A1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136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2C3514-7FC1-406E-9AD1-BC4DBF65D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6" r="49125"/>
          <a:stretch/>
        </p:blipFill>
        <p:spPr>
          <a:xfrm>
            <a:off x="0" y="4436636"/>
            <a:ext cx="4715288" cy="24213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888170-74C1-4017-B552-E46C6B49B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>
            <a:off x="7422646" y="0"/>
            <a:ext cx="4769354" cy="342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20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38D69F-09F4-4DCF-A90A-8B5248FC7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37282C-D3A8-448D-B301-AB75B56D9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9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8F4D97-EA03-464C-97A4-47AA436997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0" y="4434705"/>
            <a:ext cx="4407410" cy="24232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6520F5-B974-4F27-8BB1-2E5B7A237A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8117774" y="0"/>
            <a:ext cx="4074226" cy="20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48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6822F2-90C1-486A-8028-D957E32F5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3398939" cy="2011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D1ACA6-86B4-4ED3-936A-8DCFE8E1C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352367" y="4412610"/>
            <a:ext cx="3839633" cy="2445390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0879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F1A9290-635F-4AEE-8C64-F6777DFC74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H="1">
            <a:off x="0" y="0"/>
            <a:ext cx="2868328" cy="20593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DD4B5D-5F55-4D2D-9FF8-BAF3DE87C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1" y="5333849"/>
            <a:ext cx="2772076" cy="15241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A70050A-5A91-4E3A-9D05-5F2D305C2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19384" y="1"/>
            <a:ext cx="2672615" cy="13384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C9E6CAF-6367-477E-B3B6-1D75895E5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9028497" y="4843225"/>
            <a:ext cx="3163503" cy="201477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9041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DA42E6C-0B5A-43CE-82EE-ADB208999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4688489" y="0"/>
            <a:ext cx="3237976" cy="20563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EAB70E-FB7A-4826-AF55-3EFE1146F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051800" y="4221185"/>
            <a:ext cx="4140200" cy="263681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C88F1D0B-F0E5-445D-9679-A89589D3BD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114709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355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2DEAD5-33A8-4778-84EB-9940B03A8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1" y="0"/>
            <a:ext cx="2870200" cy="1698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5B73C0-C56E-4138-BC6D-B9E2F9FC5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4643503" y="5104711"/>
            <a:ext cx="3123452" cy="1753289"/>
          </a:xfrm>
          <a:prstGeom prst="rect">
            <a:avLst/>
          </a:prstGeom>
        </p:spPr>
      </p:pic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AF12E63-1F99-4E61-A100-E8156A6007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41555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562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DA85270-13A6-444A-8972-E71F9CD6BC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536FB-57EA-456E-AFBD-167D0C989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4434976" y="5284269"/>
            <a:ext cx="2862250" cy="15737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5F0C38-46C9-4DEB-A08E-B934985872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46126" y="0"/>
            <a:ext cx="2645874" cy="13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51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3A63E0A-5F4A-408C-8B35-8CEBD2C394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0BF704-6AAC-4FCE-A195-1CCD7AB05C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6483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0016A8-E78D-4D98-9A5E-621D8B4DF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EB5E9F-67DA-4C7C-9010-8536ABA8B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15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126800A-A972-46C8-AF7F-A28EEADF97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0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326E265-2A1C-497D-931A-5BB40F3162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A943C006-F9A5-4F62-9B0D-3DCEF2258F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4799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151033-F0A6-41E5-AE23-1208A620A2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53556" r="49125"/>
          <a:stretch/>
        </p:blipFill>
        <p:spPr>
          <a:xfrm>
            <a:off x="0" y="4436636"/>
            <a:ext cx="4334288" cy="24213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94C26F-7DE4-49E1-8B0D-A4AE5DE31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26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418335E7-674D-4116-AF3E-A8EDAA859D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10150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5D230076-DC09-424C-B00F-562F278979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87675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C61BA2-8CAF-4BD5-858B-7BDE78471A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9919B-69CC-4D54-B469-1D67088BC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7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DA85270-13A6-444A-8972-E71F9CD6BC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536FB-57EA-456E-AFBD-167D0C989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4434976" y="5284269"/>
            <a:ext cx="2862250" cy="15737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5F0C38-46C9-4DEB-A08E-B934985872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46126" y="0"/>
            <a:ext cx="2645874" cy="13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2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32C6FA57-4C0C-45C1-A1E1-DA13F560F2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446A07-E93D-42DF-93D6-47C246DC8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V="1">
            <a:off x="7422646" y="3433848"/>
            <a:ext cx="4769354" cy="34241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A90DC7-E4FC-4F71-BD03-E5A6F8B21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36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2A63D3FF-707C-489B-BB4F-8E0CB6F14D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A9DD05-46DC-4DF8-87FE-F4CEBAEDF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A63035-A0EA-46B8-A376-21FFD2E75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 flipH="1">
            <a:off x="7641483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1608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8A5064B5-9800-412F-BD20-CBC0AD5A3A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32DB67-0889-40C2-8357-03EE07916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4267317" cy="25256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7502F0-2355-4CA2-AEBC-F8E88116A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64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53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F8964D46-E068-435F-9334-4977D3CC67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1D4F816-AC52-4DF9-920F-DAB55B2E241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916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99214-2F00-4314-BDFF-483B4B602A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05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32C6FA57-4C0C-45C1-A1E1-DA13F560F2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446A07-E93D-42DF-93D6-47C246DC8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V="1">
            <a:off x="7422646" y="3433848"/>
            <a:ext cx="4769354" cy="34241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A90DC7-E4FC-4F71-BD03-E5A6F8B21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4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5674C-7226-44E4-935F-836D77581B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14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3F3E1-A940-4289-89CE-984C92E3463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23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94CC6-2AAB-4180-8CF8-21F5DBEF6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C32C5A-D35B-43F0-A9EC-D8A9C0647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49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4D4DD2-5CDD-4759-804B-9253C53D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3E44929-A58D-4521-88CB-85B4176A1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3244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2C3514-7FC1-406E-9AD1-BC4DBF65D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6" r="49125"/>
          <a:stretch/>
        </p:blipFill>
        <p:spPr>
          <a:xfrm>
            <a:off x="0" y="4436636"/>
            <a:ext cx="4715288" cy="24213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888170-74C1-4017-B552-E46C6B49B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>
            <a:off x="7422646" y="0"/>
            <a:ext cx="4769354" cy="342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88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38D69F-09F4-4DCF-A90A-8B5248FC7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37282C-D3A8-448D-B301-AB75B56D9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10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8F4D97-EA03-464C-97A4-47AA436997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0" y="4434705"/>
            <a:ext cx="4407410" cy="24232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6520F5-B974-4F27-8BB1-2E5B7A237A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8117774" y="0"/>
            <a:ext cx="4074226" cy="20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23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6822F2-90C1-486A-8028-D957E32F5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3398939" cy="2011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D1ACA6-86B4-4ED3-936A-8DCFE8E1C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352367" y="4412610"/>
            <a:ext cx="3839633" cy="2445390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7338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F1A9290-635F-4AEE-8C64-F6777DFC74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H="1">
            <a:off x="0" y="0"/>
            <a:ext cx="2868328" cy="20593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DD4B5D-5F55-4D2D-9FF8-BAF3DE87C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1" y="5333849"/>
            <a:ext cx="2772076" cy="15241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A70050A-5A91-4E3A-9D05-5F2D305C2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19384" y="1"/>
            <a:ext cx="2672615" cy="13384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C9E6CAF-6367-477E-B3B6-1D75895E5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9028497" y="4843225"/>
            <a:ext cx="3163503" cy="201477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4227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DA42E6C-0B5A-43CE-82EE-ADB208999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4688489" y="0"/>
            <a:ext cx="3237976" cy="20563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EAB70E-FB7A-4826-AF55-3EFE1146F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051800" y="4221185"/>
            <a:ext cx="4140200" cy="263681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C88F1D0B-F0E5-445D-9679-A89589D3BD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114709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8949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2A63D3FF-707C-489B-BB4F-8E0CB6F14D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A9DD05-46DC-4DF8-87FE-F4CEBAEDF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A63035-A0EA-46B8-A376-21FFD2E75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 flipH="1">
            <a:off x="7641483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878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2DEAD5-33A8-4778-84EB-9940B03A8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1" y="0"/>
            <a:ext cx="2870200" cy="1698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5B73C0-C56E-4138-BC6D-B9E2F9FC5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4643503" y="5104711"/>
            <a:ext cx="3123452" cy="1753289"/>
          </a:xfrm>
          <a:prstGeom prst="rect">
            <a:avLst/>
          </a:prstGeom>
        </p:spPr>
      </p:pic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AF12E63-1F99-4E61-A100-E8156A6007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41555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55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3A63E0A-5F4A-408C-8B35-8CEBD2C394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0BF704-6AAC-4FCE-A195-1CCD7AB05C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6483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0016A8-E78D-4D98-9A5E-621D8B4DF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EB5E9F-67DA-4C7C-9010-8536ABA8B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9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126800A-A972-46C8-AF7F-A28EEADF97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0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326E265-2A1C-497D-931A-5BB40F3162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A943C006-F9A5-4F62-9B0D-3DCEF2258F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4799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151033-F0A6-41E5-AE23-1208A620A2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53556" r="49125"/>
          <a:stretch/>
        </p:blipFill>
        <p:spPr>
          <a:xfrm>
            <a:off x="0" y="4436636"/>
            <a:ext cx="4334288" cy="24213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94C26F-7DE4-49E1-8B0D-A4AE5DE31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82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418335E7-674D-4116-AF3E-A8EDAA859D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10150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5D230076-DC09-424C-B00F-562F278979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87675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C61BA2-8CAF-4BD5-858B-7BDE78471A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9919B-69CC-4D54-B469-1D67088BC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99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DA85270-13A6-444A-8972-E71F9CD6BC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536FB-57EA-456E-AFBD-167D0C989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4434976" y="5284269"/>
            <a:ext cx="2862250" cy="15737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5F0C38-46C9-4DEB-A08E-B934985872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46126" y="0"/>
            <a:ext cx="2645874" cy="13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08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32C6FA57-4C0C-45C1-A1E1-DA13F560F2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446A07-E93D-42DF-93D6-47C246DC8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V="1">
            <a:off x="7422646" y="3433848"/>
            <a:ext cx="4769354" cy="34241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A90DC7-E4FC-4F71-BD03-E5A6F8B21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3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2A63D3FF-707C-489B-BB4F-8E0CB6F14D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A9DD05-46DC-4DF8-87FE-F4CEBAEDF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A63035-A0EA-46B8-A376-21FFD2E75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 flipH="1">
            <a:off x="7641483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9616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8A5064B5-9800-412F-BD20-CBC0AD5A3A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32DB67-0889-40C2-8357-03EE07916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4267317" cy="25256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7502F0-2355-4CA2-AEBC-F8E88116A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75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325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F8964D46-E068-435F-9334-4977D3CC67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1D4F816-AC52-4DF9-920F-DAB55B2E241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537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8A5064B5-9800-412F-BD20-CBC0AD5A3A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32DB67-0889-40C2-8357-03EE07916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4267317" cy="25256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7502F0-2355-4CA2-AEBC-F8E88116A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02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99214-2F00-4314-BDFF-483B4B602A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3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5674C-7226-44E4-935F-836D77581B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52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3F3E1-A940-4289-89CE-984C92E3463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22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94CC6-2AAB-4180-8CF8-21F5DBEF6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C32C5A-D35B-43F0-A9EC-D8A9C0647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22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4D4DD2-5CDD-4759-804B-9253C53D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3E44929-A58D-4521-88CB-85B4176A1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2137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2C3514-7FC1-406E-9AD1-BC4DBF65D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6" r="49125"/>
          <a:stretch/>
        </p:blipFill>
        <p:spPr>
          <a:xfrm>
            <a:off x="0" y="4436636"/>
            <a:ext cx="4715288" cy="24213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888170-74C1-4017-B552-E46C6B49B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>
            <a:off x="7422646" y="0"/>
            <a:ext cx="4769354" cy="342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47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38D69F-09F4-4DCF-A90A-8B5248FC7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37282C-D3A8-448D-B301-AB75B56D9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69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8F4D97-EA03-464C-97A4-47AA436997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0" y="4434705"/>
            <a:ext cx="4407410" cy="24232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6520F5-B974-4F27-8BB1-2E5B7A237A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8117774" y="0"/>
            <a:ext cx="4074226" cy="20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38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6822F2-90C1-486A-8028-D957E32F5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3398939" cy="2011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D1ACA6-86B4-4ED3-936A-8DCFE8E1C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352367" y="4412610"/>
            <a:ext cx="3839633" cy="2445390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56354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F1A9290-635F-4AEE-8C64-F6777DFC74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H="1">
            <a:off x="0" y="0"/>
            <a:ext cx="2868328" cy="20593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DD4B5D-5F55-4D2D-9FF8-BAF3DE87C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1" y="5333849"/>
            <a:ext cx="2772076" cy="15241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A70050A-5A91-4E3A-9D05-5F2D305C2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19384" y="1"/>
            <a:ext cx="2672615" cy="13384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C9E6CAF-6367-477E-B3B6-1D75895E5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9028497" y="4843225"/>
            <a:ext cx="3163503" cy="201477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599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746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DA42E6C-0B5A-43CE-82EE-ADB208999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4688489" y="0"/>
            <a:ext cx="3237976" cy="20563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EAB70E-FB7A-4826-AF55-3EFE1146F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051800" y="4221185"/>
            <a:ext cx="4140200" cy="263681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C88F1D0B-F0E5-445D-9679-A89589D3BD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114709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514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2DEAD5-33A8-4778-84EB-9940B03A8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1" y="0"/>
            <a:ext cx="2870200" cy="1698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5B73C0-C56E-4138-BC6D-B9E2F9FC5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4643503" y="5104711"/>
            <a:ext cx="3123452" cy="1753289"/>
          </a:xfrm>
          <a:prstGeom prst="rect">
            <a:avLst/>
          </a:prstGeom>
        </p:spPr>
      </p:pic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AF12E63-1F99-4E61-A100-E8156A6007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41555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365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3A63E0A-5F4A-408C-8B35-8CEBD2C394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0BF704-6AAC-4FCE-A195-1CCD7AB05C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6483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0016A8-E78D-4D98-9A5E-621D8B4DF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EB5E9F-67DA-4C7C-9010-8536ABA8B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60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126800A-A972-46C8-AF7F-A28EEADF97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0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326E265-2A1C-497D-931A-5BB40F3162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A943C006-F9A5-4F62-9B0D-3DCEF2258F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4799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151033-F0A6-41E5-AE23-1208A620A2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53556" r="49125"/>
          <a:stretch/>
        </p:blipFill>
        <p:spPr>
          <a:xfrm>
            <a:off x="0" y="4436636"/>
            <a:ext cx="4334288" cy="24213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94C26F-7DE4-49E1-8B0D-A4AE5DE31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31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418335E7-674D-4116-AF3E-A8EDAA859D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10150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5D230076-DC09-424C-B00F-562F278979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87675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C61BA2-8CAF-4BD5-858B-7BDE78471A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9919B-69CC-4D54-B469-1D67088BC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7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DA85270-13A6-444A-8972-E71F9CD6BC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536FB-57EA-456E-AFBD-167D0C989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4434976" y="5284269"/>
            <a:ext cx="2862250" cy="15737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5F0C38-46C9-4DEB-A08E-B934985872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46126" y="0"/>
            <a:ext cx="2645874" cy="13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48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32C6FA57-4C0C-45C1-A1E1-DA13F560F2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446A07-E93D-42DF-93D6-47C246DC8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V="1">
            <a:off x="7422646" y="3433848"/>
            <a:ext cx="4769354" cy="34241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A90DC7-E4FC-4F71-BD03-E5A6F8B21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34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2A63D3FF-707C-489B-BB4F-8E0CB6F14D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A9DD05-46DC-4DF8-87FE-F4CEBAEDF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A63035-A0EA-46B8-A376-21FFD2E75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 flipH="1">
            <a:off x="7641483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47822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8A5064B5-9800-412F-BD20-CBC0AD5A3A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32DB67-0889-40C2-8357-03EE07916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4267317" cy="25256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7502F0-2355-4CA2-AEBC-F8E88116A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21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F8964D46-E068-435F-9334-4977D3CC67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1D4F816-AC52-4DF9-920F-DAB55B2E241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754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F8964D46-E068-435F-9334-4977D3CC67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1D4F816-AC52-4DF9-920F-DAB55B2E241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126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99214-2F00-4314-BDFF-483B4B602A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94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5674C-7226-44E4-935F-836D77581B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08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3F3E1-A940-4289-89CE-984C92E3463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23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94CC6-2AAB-4180-8CF8-21F5DBEF6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C32C5A-D35B-43F0-A9EC-D8A9C0647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16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4D4DD2-5CDD-4759-804B-9253C53D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3E44929-A58D-4521-88CB-85B4176A1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4894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2C3514-7FC1-406E-9AD1-BC4DBF65D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6" r="49125"/>
          <a:stretch/>
        </p:blipFill>
        <p:spPr>
          <a:xfrm>
            <a:off x="0" y="4436636"/>
            <a:ext cx="4715288" cy="24213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888170-74C1-4017-B552-E46C6B49B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>
            <a:off x="7422646" y="0"/>
            <a:ext cx="4769354" cy="342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27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38D69F-09F4-4DCF-A90A-8B5248FC7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37282C-D3A8-448D-B301-AB75B56D9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70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8F4D97-EA03-464C-97A4-47AA436997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0" y="4434705"/>
            <a:ext cx="4407410" cy="24232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6520F5-B974-4F27-8BB1-2E5B7A237A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8117774" y="0"/>
            <a:ext cx="4074226" cy="20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80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6822F2-90C1-486A-8028-D957E32F5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3398939" cy="2011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D1ACA6-86B4-4ED3-936A-8DCFE8E1C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352367" y="4412610"/>
            <a:ext cx="3839633" cy="2445390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0251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99214-2F00-4314-BDFF-483B4B602A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38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F1A9290-635F-4AEE-8C64-F6777DFC74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H="1">
            <a:off x="0" y="0"/>
            <a:ext cx="2868328" cy="20593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DD4B5D-5F55-4D2D-9FF8-BAF3DE87C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1" y="5333849"/>
            <a:ext cx="2772076" cy="15241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A70050A-5A91-4E3A-9D05-5F2D305C2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19384" y="1"/>
            <a:ext cx="2672615" cy="13384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C9E6CAF-6367-477E-B3B6-1D75895E5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9028497" y="4843225"/>
            <a:ext cx="3163503" cy="201477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4064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DA42E6C-0B5A-43CE-82EE-ADB208999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4688489" y="0"/>
            <a:ext cx="3237976" cy="20563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EAB70E-FB7A-4826-AF55-3EFE1146F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051800" y="4221185"/>
            <a:ext cx="4140200" cy="263681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C88F1D0B-F0E5-445D-9679-A89589D3BD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114709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818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2DEAD5-33A8-4778-84EB-9940B03A8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1" y="0"/>
            <a:ext cx="2870200" cy="1698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5B73C0-C56E-4138-BC6D-B9E2F9FC5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4643503" y="5104711"/>
            <a:ext cx="3123452" cy="1753289"/>
          </a:xfrm>
          <a:prstGeom prst="rect">
            <a:avLst/>
          </a:prstGeom>
        </p:spPr>
      </p:pic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AF12E63-1F99-4E61-A100-E8156A6007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41555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0405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3A63E0A-5F4A-408C-8B35-8CEBD2C394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0BF704-6AAC-4FCE-A195-1CCD7AB05C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6483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0016A8-E78D-4D98-9A5E-621D8B4DF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EB5E9F-67DA-4C7C-9010-8536ABA8B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55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126800A-A972-46C8-AF7F-A28EEADF97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0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326E265-2A1C-497D-931A-5BB40F3162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A943C006-F9A5-4F62-9B0D-3DCEF2258F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4799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151033-F0A6-41E5-AE23-1208A620A2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53556" r="49125"/>
          <a:stretch/>
        </p:blipFill>
        <p:spPr>
          <a:xfrm>
            <a:off x="0" y="4436636"/>
            <a:ext cx="4334288" cy="24213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94C26F-7DE4-49E1-8B0D-A4AE5DE31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87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418335E7-674D-4116-AF3E-A8EDAA859D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10150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5D230076-DC09-424C-B00F-562F278979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87675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C61BA2-8CAF-4BD5-858B-7BDE78471A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9919B-69CC-4D54-B469-1D67088BC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DA85270-13A6-444A-8972-E71F9CD6BC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536FB-57EA-456E-AFBD-167D0C989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4434976" y="5284269"/>
            <a:ext cx="2862250" cy="15737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5F0C38-46C9-4DEB-A08E-B934985872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46126" y="0"/>
            <a:ext cx="2645874" cy="13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80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32C6FA57-4C0C-45C1-A1E1-DA13F560F2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446A07-E93D-42DF-93D6-47C246DC8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V="1">
            <a:off x="7422646" y="3433848"/>
            <a:ext cx="4769354" cy="34241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A90DC7-E4FC-4F71-BD03-E5A6F8B21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70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2A63D3FF-707C-489B-BB4F-8E0CB6F14D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A9DD05-46DC-4DF8-87FE-F4CEBAEDF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A63035-A0EA-46B8-A376-21FFD2E75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 flipH="1">
            <a:off x="7641483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9288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8A5064B5-9800-412F-BD20-CBC0AD5A3A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32DB67-0889-40C2-8357-03EE07916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4267317" cy="25256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7502F0-2355-4CA2-AEBC-F8E88116A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19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1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41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41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4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5674C-7226-44E4-935F-836D77581B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01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752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F8964D46-E068-435F-9334-4977D3CC67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1D4F816-AC52-4DF9-920F-DAB55B2E241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235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99214-2F00-4314-BDFF-483B4B602A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7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5674C-7226-44E4-935F-836D77581B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02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3F3E1-A940-4289-89CE-984C92E3463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2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94CC6-2AAB-4180-8CF8-21F5DBEF6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C32C5A-D35B-43F0-A9EC-D8A9C0647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43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4D4DD2-5CDD-4759-804B-9253C53D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3E44929-A58D-4521-88CB-85B4176A1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640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2C3514-7FC1-406E-9AD1-BC4DBF65D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6" r="49125"/>
          <a:stretch/>
        </p:blipFill>
        <p:spPr>
          <a:xfrm>
            <a:off x="0" y="4436636"/>
            <a:ext cx="4715288" cy="24213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888170-74C1-4017-B552-E46C6B49B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>
            <a:off x="7422646" y="0"/>
            <a:ext cx="4769354" cy="342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00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38D69F-09F4-4DCF-A90A-8B5248FC7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37282C-D3A8-448D-B301-AB75B56D9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66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8F4D97-EA03-464C-97A4-47AA436997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0" y="4434705"/>
            <a:ext cx="4407410" cy="24232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6520F5-B974-4F27-8BB1-2E5B7A237A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8117774" y="0"/>
            <a:ext cx="4074226" cy="20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99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3F3E1-A940-4289-89CE-984C92E3463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91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6822F2-90C1-486A-8028-D957E32F5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3398939" cy="2011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D1ACA6-86B4-4ED3-936A-8DCFE8E1C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352367" y="4412610"/>
            <a:ext cx="3839633" cy="2445390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5577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F1A9290-635F-4AEE-8C64-F6777DFC74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H="1">
            <a:off x="0" y="0"/>
            <a:ext cx="2868328" cy="20593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DD4B5D-5F55-4D2D-9FF8-BAF3DE87C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1" y="5333849"/>
            <a:ext cx="2772076" cy="15241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A70050A-5A91-4E3A-9D05-5F2D305C2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19384" y="1"/>
            <a:ext cx="2672615" cy="13384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C9E6CAF-6367-477E-B3B6-1D75895E5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9028497" y="4843225"/>
            <a:ext cx="3163503" cy="201477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5316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DA42E6C-0B5A-43CE-82EE-ADB208999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4688489" y="0"/>
            <a:ext cx="3237976" cy="20563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EAB70E-FB7A-4826-AF55-3EFE1146F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051800" y="4221185"/>
            <a:ext cx="4140200" cy="263681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C88F1D0B-F0E5-445D-9679-A89589D3BD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114709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182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2DEAD5-33A8-4778-84EB-9940B03A8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1" y="0"/>
            <a:ext cx="2870200" cy="1698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5B73C0-C56E-4138-BC6D-B9E2F9FC5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4643503" y="5104711"/>
            <a:ext cx="3123452" cy="1753289"/>
          </a:xfrm>
          <a:prstGeom prst="rect">
            <a:avLst/>
          </a:prstGeom>
        </p:spPr>
      </p:pic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AF12E63-1F99-4E61-A100-E8156A6007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41555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729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3A63E0A-5F4A-408C-8B35-8CEBD2C394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0BF704-6AAC-4FCE-A195-1CCD7AB05C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6483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0016A8-E78D-4D98-9A5E-621D8B4DF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EB5E9F-67DA-4C7C-9010-8536ABA8B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95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126800A-A972-46C8-AF7F-A28EEADF97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0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326E265-2A1C-497D-931A-5BB40F3162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A943C006-F9A5-4F62-9B0D-3DCEF2258F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4799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151033-F0A6-41E5-AE23-1208A620A2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53556" r="49125"/>
          <a:stretch/>
        </p:blipFill>
        <p:spPr>
          <a:xfrm>
            <a:off x="0" y="4436636"/>
            <a:ext cx="4334288" cy="24213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94C26F-7DE4-49E1-8B0D-A4AE5DE31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13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418335E7-674D-4116-AF3E-A8EDAA859D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10150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5D230076-DC09-424C-B00F-562F278979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87675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C61BA2-8CAF-4BD5-858B-7BDE78471A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9919B-69CC-4D54-B469-1D67088BC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65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DA85270-13A6-444A-8972-E71F9CD6BC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536FB-57EA-456E-AFBD-167D0C989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4434976" y="5284269"/>
            <a:ext cx="2862250" cy="15737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5F0C38-46C9-4DEB-A08E-B934985872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46126" y="0"/>
            <a:ext cx="2645874" cy="13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62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32C6FA57-4C0C-45C1-A1E1-DA13F560F2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446A07-E93D-42DF-93D6-47C246DC8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V="1">
            <a:off x="7422646" y="3433848"/>
            <a:ext cx="4769354" cy="34241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A90DC7-E4FC-4F71-BD03-E5A6F8B21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2A63D3FF-707C-489B-BB4F-8E0CB6F14D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A9DD05-46DC-4DF8-87FE-F4CEBAEDF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A63035-A0EA-46B8-A376-21FFD2E75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 flipH="1">
            <a:off x="7641483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8060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94CC6-2AAB-4180-8CF8-21F5DBEF6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C32C5A-D35B-43F0-A9EC-D8A9C0647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22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8A5064B5-9800-412F-BD20-CBC0AD5A3A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32DB67-0889-40C2-8357-03EE07916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4267317" cy="25256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7502F0-2355-4CA2-AEBC-F8E88116A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56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719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F8964D46-E068-435F-9334-4977D3CC67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1D4F816-AC52-4DF9-920F-DAB55B2E241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102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99214-2F00-4314-BDFF-483B4B602A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20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5674C-7226-44E4-935F-836D77581B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51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3F3E1-A940-4289-89CE-984C92E3463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26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94CC6-2AAB-4180-8CF8-21F5DBEF6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C32C5A-D35B-43F0-A9EC-D8A9C0647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42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4D4DD2-5CDD-4759-804B-9253C53D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3E44929-A58D-4521-88CB-85B4176A1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9495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2C3514-7FC1-406E-9AD1-BC4DBF65D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6" r="49125"/>
          <a:stretch/>
        </p:blipFill>
        <p:spPr>
          <a:xfrm>
            <a:off x="0" y="4436636"/>
            <a:ext cx="4715288" cy="24213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888170-74C1-4017-B552-E46C6B49B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>
            <a:off x="7422646" y="0"/>
            <a:ext cx="4769354" cy="342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50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38D69F-09F4-4DCF-A90A-8B5248FC7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37282C-D3A8-448D-B301-AB75B56D9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2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4D4DD2-5CDD-4759-804B-9253C53D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3E44929-A58D-4521-88CB-85B4176A1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3293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8F4D97-EA03-464C-97A4-47AA436997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0" y="4434705"/>
            <a:ext cx="4407410" cy="24232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6520F5-B974-4F27-8BB1-2E5B7A237A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8117774" y="0"/>
            <a:ext cx="4074226" cy="20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9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6822F2-90C1-486A-8028-D957E32F5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3398939" cy="2011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D1ACA6-86B4-4ED3-936A-8DCFE8E1C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352367" y="4412610"/>
            <a:ext cx="3839633" cy="2445390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8005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F1A9290-635F-4AEE-8C64-F6777DFC74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H="1">
            <a:off x="0" y="0"/>
            <a:ext cx="2868328" cy="20593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DD4B5D-5F55-4D2D-9FF8-BAF3DE87C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1" y="5333849"/>
            <a:ext cx="2772076" cy="15241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A70050A-5A91-4E3A-9D05-5F2D305C2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19384" y="1"/>
            <a:ext cx="2672615" cy="13384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C9E6CAF-6367-477E-B3B6-1D75895E5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9028497" y="4843225"/>
            <a:ext cx="3163503" cy="201477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51477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DA42E6C-0B5A-43CE-82EE-ADB208999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4688489" y="0"/>
            <a:ext cx="3237976" cy="20563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EAB70E-FB7A-4826-AF55-3EFE1146F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051800" y="4221185"/>
            <a:ext cx="4140200" cy="263681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C88F1D0B-F0E5-445D-9679-A89589D3BD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114709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52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2DEAD5-33A8-4778-84EB-9940B03A8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1" y="0"/>
            <a:ext cx="2870200" cy="1698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5B73C0-C56E-4138-BC6D-B9E2F9FC5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4643503" y="5104711"/>
            <a:ext cx="3123452" cy="1753289"/>
          </a:xfrm>
          <a:prstGeom prst="rect">
            <a:avLst/>
          </a:prstGeom>
        </p:spPr>
      </p:pic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AF12E63-1F99-4E61-A100-E8156A6007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41555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727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3A63E0A-5F4A-408C-8B35-8CEBD2C394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0BF704-6AAC-4FCE-A195-1CCD7AB05C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6483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0016A8-E78D-4D98-9A5E-621D8B4DF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EB5E9F-67DA-4C7C-9010-8536ABA8B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42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126800A-A972-46C8-AF7F-A28EEADF97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0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326E265-2A1C-497D-931A-5BB40F3162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A943C006-F9A5-4F62-9B0D-3DCEF2258F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4799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151033-F0A6-41E5-AE23-1208A620A2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53556" r="49125"/>
          <a:stretch/>
        </p:blipFill>
        <p:spPr>
          <a:xfrm>
            <a:off x="0" y="4436636"/>
            <a:ext cx="4334288" cy="24213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94C26F-7DE4-49E1-8B0D-A4AE5DE31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98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418335E7-674D-4116-AF3E-A8EDAA859D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10150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5D230076-DC09-424C-B00F-562F278979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87675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C61BA2-8CAF-4BD5-858B-7BDE78471A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9919B-69CC-4D54-B469-1D67088BC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28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DA85270-13A6-444A-8972-E71F9CD6BC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536FB-57EA-456E-AFBD-167D0C989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4434976" y="5284269"/>
            <a:ext cx="2862250" cy="15737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5F0C38-46C9-4DEB-A08E-B934985872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46126" y="0"/>
            <a:ext cx="2645874" cy="13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32C6FA57-4C0C-45C1-A1E1-DA13F560F2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446A07-E93D-42DF-93D6-47C246DC8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V="1">
            <a:off x="7422646" y="3433848"/>
            <a:ext cx="4769354" cy="34241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A90DC7-E4FC-4F71-BD03-E5A6F8B21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94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2C3514-7FC1-406E-9AD1-BC4DBF65D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6" r="49125"/>
          <a:stretch/>
        </p:blipFill>
        <p:spPr>
          <a:xfrm>
            <a:off x="0" y="4436636"/>
            <a:ext cx="4715288" cy="24213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888170-74C1-4017-B552-E46C6B49B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>
            <a:off x="7422646" y="0"/>
            <a:ext cx="4769354" cy="342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04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2A63D3FF-707C-489B-BB4F-8E0CB6F14D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A9DD05-46DC-4DF8-87FE-F4CEBAEDF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A63035-A0EA-46B8-A376-21FFD2E75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 flipH="1">
            <a:off x="7641483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43448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8A5064B5-9800-412F-BD20-CBC0AD5A3A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32DB67-0889-40C2-8357-03EE07916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4267317" cy="25256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7502F0-2355-4CA2-AEBC-F8E88116A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35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79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F8964D46-E068-435F-9334-4977D3CC67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1D4F816-AC52-4DF9-920F-DAB55B2E241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982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38D69F-09F4-4DCF-A90A-8B5248FC7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37282C-D3A8-448D-B301-AB75B56D9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8F4D97-EA03-464C-97A4-47AA436997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0" y="4434705"/>
            <a:ext cx="4407410" cy="24232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6520F5-B974-4F27-8BB1-2E5B7A237A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8117774" y="0"/>
            <a:ext cx="4074226" cy="20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60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6822F2-90C1-486A-8028-D957E32F5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3398939" cy="2011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D1ACA6-86B4-4ED3-936A-8DCFE8E1C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352367" y="4412610"/>
            <a:ext cx="3839633" cy="2445390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963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F1A9290-635F-4AEE-8C64-F6777DFC74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H="1">
            <a:off x="0" y="0"/>
            <a:ext cx="2868328" cy="20593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DD4B5D-5F55-4D2D-9FF8-BAF3DE87C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1" y="5333849"/>
            <a:ext cx="2772076" cy="15241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A70050A-5A91-4E3A-9D05-5F2D305C2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19384" y="1"/>
            <a:ext cx="2672615" cy="13384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C9E6CAF-6367-477E-B3B6-1D75895E5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9028497" y="4843225"/>
            <a:ext cx="3163503" cy="201477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7992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DA42E6C-0B5A-43CE-82EE-ADB208999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4688489" y="0"/>
            <a:ext cx="3237976" cy="20563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EAB70E-FB7A-4826-AF55-3EFE1146F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051800" y="4221185"/>
            <a:ext cx="4140200" cy="263681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C88F1D0B-F0E5-445D-9679-A89589D3BD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114709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86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2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2DEAD5-33A8-4778-84EB-9940B03A8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1" y="0"/>
            <a:ext cx="2870200" cy="1698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5B73C0-C56E-4138-BC6D-B9E2F9FC5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4643503" y="5104711"/>
            <a:ext cx="3123452" cy="1753289"/>
          </a:xfrm>
          <a:prstGeom prst="rect">
            <a:avLst/>
          </a:prstGeom>
        </p:spPr>
      </p:pic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AF12E63-1F99-4E61-A100-E8156A6007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41555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948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3A63E0A-5F4A-408C-8B35-8CEBD2C394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0BF704-6AAC-4FCE-A195-1CCD7AB05C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6483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0016A8-E78D-4D98-9A5E-621D8B4DF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EB5E9F-67DA-4C7C-9010-8536ABA8B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06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126800A-A972-46C8-AF7F-A28EEADF97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0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326E265-2A1C-497D-931A-5BB40F3162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A943C006-F9A5-4F62-9B0D-3DCEF2258F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4799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151033-F0A6-41E5-AE23-1208A620A2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53556" r="49125"/>
          <a:stretch/>
        </p:blipFill>
        <p:spPr>
          <a:xfrm>
            <a:off x="0" y="4436636"/>
            <a:ext cx="4334288" cy="24213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94C26F-7DE4-49E1-8B0D-A4AE5DE31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7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418335E7-674D-4116-AF3E-A8EDAA859D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10150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5D230076-DC09-424C-B00F-562F278979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87675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C61BA2-8CAF-4BD5-858B-7BDE78471A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9919B-69CC-4D54-B469-1D67088BC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79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DA85270-13A6-444A-8972-E71F9CD6BC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536FB-57EA-456E-AFBD-167D0C989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4434976" y="5284269"/>
            <a:ext cx="2862250" cy="15737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5F0C38-46C9-4DEB-A08E-B934985872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46126" y="0"/>
            <a:ext cx="2645874" cy="13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06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32C6FA57-4C0C-45C1-A1E1-DA13F560F2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446A07-E93D-42DF-93D6-47C246DC8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V="1">
            <a:off x="7422646" y="3433848"/>
            <a:ext cx="4769354" cy="34241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A90DC7-E4FC-4F71-BD03-E5A6F8B21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03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2A63D3FF-707C-489B-BB4F-8E0CB6F14D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A9DD05-46DC-4DF8-87FE-F4CEBAEDF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A63035-A0EA-46B8-A376-21FFD2E75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 flipH="1">
            <a:off x="7641483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3865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8A5064B5-9800-412F-BD20-CBC0AD5A3A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32DB67-0889-40C2-8357-03EE07916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4267317" cy="25256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7502F0-2355-4CA2-AEBC-F8E88116A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18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287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F8964D46-E068-435F-9334-4977D3CC67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1D4F816-AC52-4DF9-920F-DAB55B2E241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507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3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99214-2F00-4314-BDFF-483B4B602A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67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5674C-7226-44E4-935F-836D77581B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11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3F3E1-A940-4289-89CE-984C92E3463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08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94CC6-2AAB-4180-8CF8-21F5DBEF6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C32C5A-D35B-43F0-A9EC-D8A9C0647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7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4D4DD2-5CDD-4759-804B-9253C53D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3E44929-A58D-4521-88CB-85B4176A1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7724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2C3514-7FC1-406E-9AD1-BC4DBF65D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6" r="49125"/>
          <a:stretch/>
        </p:blipFill>
        <p:spPr>
          <a:xfrm>
            <a:off x="0" y="4436636"/>
            <a:ext cx="4715288" cy="24213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888170-74C1-4017-B552-E46C6B49B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>
            <a:off x="7422646" y="0"/>
            <a:ext cx="4769354" cy="342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19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38D69F-09F4-4DCF-A90A-8B5248FC7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37282C-D3A8-448D-B301-AB75B56D9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29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8F4D97-EA03-464C-97A4-47AA436997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0" y="4434705"/>
            <a:ext cx="4407410" cy="24232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6520F5-B974-4F27-8BB1-2E5B7A237A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8117774" y="0"/>
            <a:ext cx="4074226" cy="20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42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6822F2-90C1-486A-8028-D957E32F5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3398939" cy="2011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D1ACA6-86B4-4ED3-936A-8DCFE8E1C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352367" y="4412610"/>
            <a:ext cx="3839633" cy="2445390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1969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F1A9290-635F-4AEE-8C64-F6777DFC74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H="1">
            <a:off x="0" y="0"/>
            <a:ext cx="2868328" cy="20593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DD4B5D-5F55-4D2D-9FF8-BAF3DE87C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1" y="5333849"/>
            <a:ext cx="2772076" cy="15241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A70050A-5A91-4E3A-9D05-5F2D305C2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19384" y="1"/>
            <a:ext cx="2672615" cy="13384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C9E6CAF-6367-477E-B3B6-1D75895E5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9028497" y="4843225"/>
            <a:ext cx="3163503" cy="201477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07807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4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DA42E6C-0B5A-43CE-82EE-ADB208999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4688489" y="0"/>
            <a:ext cx="3237976" cy="20563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EAB70E-FB7A-4826-AF55-3EFE1146F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051800" y="4221185"/>
            <a:ext cx="4140200" cy="263681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C88F1D0B-F0E5-445D-9679-A89589D3BD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114709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83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2DEAD5-33A8-4778-84EB-9940B03A8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1" y="0"/>
            <a:ext cx="2870200" cy="1698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5B73C0-C56E-4138-BC6D-B9E2F9FC5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4643503" y="5104711"/>
            <a:ext cx="3123452" cy="1753289"/>
          </a:xfrm>
          <a:prstGeom prst="rect">
            <a:avLst/>
          </a:prstGeom>
        </p:spPr>
      </p:pic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AF12E63-1F99-4E61-A100-E8156A6007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41555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411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3A63E0A-5F4A-408C-8B35-8CEBD2C394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0BF704-6AAC-4FCE-A195-1CCD7AB05C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6483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0016A8-E78D-4D98-9A5E-621D8B4DF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EB5E9F-67DA-4C7C-9010-8536ABA8B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8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126800A-A972-46C8-AF7F-A28EEADF97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0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326E265-2A1C-497D-931A-5BB40F3162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A943C006-F9A5-4F62-9B0D-3DCEF2258F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4799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151033-F0A6-41E5-AE23-1208A620A2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53556" r="49125"/>
          <a:stretch/>
        </p:blipFill>
        <p:spPr>
          <a:xfrm>
            <a:off x="0" y="4436636"/>
            <a:ext cx="4334288" cy="24213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94C26F-7DE4-49E1-8B0D-A4AE5DE31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418335E7-674D-4116-AF3E-A8EDAA859D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10150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5D230076-DC09-424C-B00F-562F278979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87675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C61BA2-8CAF-4BD5-858B-7BDE78471A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9919B-69CC-4D54-B469-1D67088BC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5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DA85270-13A6-444A-8972-E71F9CD6BC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536FB-57EA-456E-AFBD-167D0C989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4434976" y="5284269"/>
            <a:ext cx="2862250" cy="15737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5F0C38-46C9-4DEB-A08E-B934985872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46126" y="0"/>
            <a:ext cx="2645874" cy="13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5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32C6FA57-4C0C-45C1-A1E1-DA13F560F2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446A07-E93D-42DF-93D6-47C246DC8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V="1">
            <a:off x="7422646" y="3433848"/>
            <a:ext cx="4769354" cy="34241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A90DC7-E4FC-4F71-BD03-E5A6F8B21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79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2A63D3FF-707C-489B-BB4F-8E0CB6F14D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A9DD05-46DC-4DF8-87FE-F4CEBAEDF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A63035-A0EA-46B8-A376-21FFD2E75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 flipH="1">
            <a:off x="7641483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0248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8A5064B5-9800-412F-BD20-CBC0AD5A3A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32DB67-0889-40C2-8357-03EE07916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4267317" cy="25256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7502F0-2355-4CA2-AEBC-F8E88116A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36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150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5"/>
          <p:cNvSpPr txBox="1">
            <a:spLocks noGrp="1"/>
          </p:cNvSpPr>
          <p:nvPr>
            <p:ph type="title"/>
          </p:nvPr>
        </p:nvSpPr>
        <p:spPr>
          <a:xfrm rot="5400000">
            <a:off x="7133432" y="1956595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5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5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F8964D46-E068-435F-9334-4977D3CC67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1D4F816-AC52-4DF9-920F-DAB55B2E241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422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99214-2F00-4314-BDFF-483B4B602A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74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5674C-7226-44E4-935F-836D77581B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0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3F3E1-A940-4289-89CE-984C92E3463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2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94CC6-2AAB-4180-8CF8-21F5DBEF6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C32C5A-D35B-43F0-A9EC-D8A9C0647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0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4D4DD2-5CDD-4759-804B-9253C53D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3E44929-A58D-4521-88CB-85B4176A1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7795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2C3514-7FC1-406E-9AD1-BC4DBF65D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6" r="49125"/>
          <a:stretch/>
        </p:blipFill>
        <p:spPr>
          <a:xfrm>
            <a:off x="0" y="4436636"/>
            <a:ext cx="4715288" cy="24213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888170-74C1-4017-B552-E46C6B49B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>
            <a:off x="7422646" y="0"/>
            <a:ext cx="4769354" cy="342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56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38D69F-09F4-4DCF-A90A-8B5248FC7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37282C-D3A8-448D-B301-AB75B56D9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49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8F4D97-EA03-464C-97A4-47AA436997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0" y="4434705"/>
            <a:ext cx="4407410" cy="24232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6520F5-B974-4F27-8BB1-2E5B7A237A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8117774" y="0"/>
            <a:ext cx="4074226" cy="20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05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6822F2-90C1-486A-8028-D957E32F5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3398939" cy="2011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D1ACA6-86B4-4ED3-936A-8DCFE8E1C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352367" y="4412610"/>
            <a:ext cx="3839633" cy="2445390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90080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99214-2F00-4314-BDFF-483B4B602A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35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F1A9290-635F-4AEE-8C64-F6777DFC74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H="1">
            <a:off x="0" y="0"/>
            <a:ext cx="2868328" cy="20593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DD4B5D-5F55-4D2D-9FF8-BAF3DE87C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1" y="5333849"/>
            <a:ext cx="2772076" cy="15241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A70050A-5A91-4E3A-9D05-5F2D305C2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19384" y="1"/>
            <a:ext cx="2672615" cy="13384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C9E6CAF-6367-477E-B3B6-1D75895E5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9028497" y="4843225"/>
            <a:ext cx="3163503" cy="201477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04237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DA42E6C-0B5A-43CE-82EE-ADB208999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4688489" y="0"/>
            <a:ext cx="3237976" cy="20563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EAB70E-FB7A-4826-AF55-3EFE1146F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 t="41111" b="1"/>
          <a:stretch/>
        </p:blipFill>
        <p:spPr>
          <a:xfrm>
            <a:off x="8051800" y="4221185"/>
            <a:ext cx="4140200" cy="2636815"/>
          </a:xfrm>
          <a:custGeom>
            <a:avLst/>
            <a:gdLst>
              <a:gd name="connsiteX0" fmla="*/ 0 w 6341215"/>
              <a:gd name="connsiteY0" fmla="*/ 0 h 4038600"/>
              <a:gd name="connsiteX1" fmla="*/ 6341215 w 6341215"/>
              <a:gd name="connsiteY1" fmla="*/ 0 h 4038600"/>
              <a:gd name="connsiteX2" fmla="*/ 6341215 w 6341215"/>
              <a:gd name="connsiteY2" fmla="*/ 4038600 h 4038600"/>
              <a:gd name="connsiteX3" fmla="*/ 134091 w 6341215"/>
              <a:gd name="connsiteY3" fmla="*/ 4038600 h 4038600"/>
              <a:gd name="connsiteX4" fmla="*/ 134091 w 6341215"/>
              <a:gd name="connsiteY4" fmla="*/ 3599944 h 4038600"/>
              <a:gd name="connsiteX5" fmla="*/ 82210 w 6341215"/>
              <a:gd name="connsiteY5" fmla="*/ 3548063 h 4038600"/>
              <a:gd name="connsiteX6" fmla="*/ 0 w 6341215"/>
              <a:gd name="connsiteY6" fmla="*/ 35480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215" h="4038600">
                <a:moveTo>
                  <a:pt x="0" y="0"/>
                </a:moveTo>
                <a:lnTo>
                  <a:pt x="6341215" y="0"/>
                </a:lnTo>
                <a:lnTo>
                  <a:pt x="6341215" y="4038600"/>
                </a:lnTo>
                <a:lnTo>
                  <a:pt x="134091" y="4038600"/>
                </a:lnTo>
                <a:lnTo>
                  <a:pt x="134091" y="3599944"/>
                </a:lnTo>
                <a:lnTo>
                  <a:pt x="82210" y="3548063"/>
                </a:lnTo>
                <a:lnTo>
                  <a:pt x="0" y="3548063"/>
                </a:lnTo>
                <a:close/>
              </a:path>
            </a:pathLst>
          </a:cu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C88F1D0B-F0E5-445D-9679-A89589D3BD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114709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017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2DEAD5-33A8-4778-84EB-9940B03A8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1" y="0"/>
            <a:ext cx="2870200" cy="1698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5B73C0-C56E-4138-BC6D-B9E2F9FC5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4643503" y="5104711"/>
            <a:ext cx="3123452" cy="1753289"/>
          </a:xfrm>
          <a:prstGeom prst="rect">
            <a:avLst/>
          </a:prstGeom>
        </p:spPr>
      </p:pic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AF12E63-1F99-4E61-A100-E8156A6007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41555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631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33A63E0A-5F4A-408C-8B35-8CEBD2C394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0BF704-6AAC-4FCE-A195-1CCD7AB05C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6483" y="1599748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0016A8-E78D-4D98-9A5E-621D8B4DF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EB5E9F-67DA-4C7C-9010-8536ABA8B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52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126800A-A972-46C8-AF7F-A28EEADF97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0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326E265-2A1C-497D-931A-5BB40F3162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A943C006-F9A5-4F62-9B0D-3DCEF2258F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4799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151033-F0A6-41E5-AE23-1208A620A2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53556" r="49125"/>
          <a:stretch/>
        </p:blipFill>
        <p:spPr>
          <a:xfrm>
            <a:off x="0" y="4436636"/>
            <a:ext cx="4334288" cy="24213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94C26F-7DE4-49E1-8B0D-A4AE5DE31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61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418335E7-674D-4116-AF3E-A8EDAA859D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10150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5D230076-DC09-424C-B00F-562F278979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87675" y="1525843"/>
            <a:ext cx="3272917" cy="32729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C61BA2-8CAF-4BD5-858B-7BDE78471A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9919B-69CC-4D54-B469-1D67088BC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12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DA85270-13A6-444A-8972-E71F9CD6BC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450445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536FB-57EA-456E-AFBD-167D0C989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4434976" y="5284269"/>
            <a:ext cx="2862250" cy="15737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5F0C38-46C9-4DEB-A08E-B934985872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9546126" y="0"/>
            <a:ext cx="2645874" cy="13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85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32C6FA57-4C0C-45C1-A1E1-DA13F560F2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446A07-E93D-42DF-93D6-47C246DC8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 flipV="1">
            <a:off x="7422646" y="3433848"/>
            <a:ext cx="4769354" cy="34241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A90DC7-E4FC-4F71-BD03-E5A6F8B21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23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2A63D3FF-707C-489B-BB4F-8E0CB6F14D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A9DD05-46DC-4DF8-87FE-F4CEBAEDF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A63035-A0EA-46B8-A376-21FFD2E75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 flipH="1">
            <a:off x="7641483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2487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8A5064B5-9800-412F-BD20-CBC0AD5A3A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32DB67-0889-40C2-8357-03EE07916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8" b="51556"/>
          <a:stretch/>
        </p:blipFill>
        <p:spPr>
          <a:xfrm>
            <a:off x="0" y="0"/>
            <a:ext cx="4267317" cy="25256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7502F0-2355-4CA2-AEBC-F8E88116A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90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5674C-7226-44E4-935F-836D77581B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29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411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F8964D46-E068-435F-9334-4977D3CC67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1D4F816-AC52-4DF9-920F-DAB55B2E241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854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99214-2F00-4314-BDFF-483B4B602A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96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5674C-7226-44E4-935F-836D77581B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2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04CBF55-6909-480B-87BB-9519F1F95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36DE28-BFB1-4A06-A585-15BB7E6895C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3F3E1-A940-4289-89CE-984C92E3463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28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94CC6-2AAB-4180-8CF8-21F5DBEF6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8" b="46482"/>
          <a:stretch/>
        </p:blipFill>
        <p:spPr>
          <a:xfrm>
            <a:off x="0" y="0"/>
            <a:ext cx="3688043" cy="27901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C32C5A-D35B-43F0-A9EC-D8A9C0647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 t="50000"/>
          <a:stretch/>
        </p:blipFill>
        <p:spPr>
          <a:xfrm>
            <a:off x="7548156" y="4251268"/>
            <a:ext cx="4643844" cy="26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59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4D4DD2-5CDD-4759-804B-9253C53D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55370"/>
          <a:stretch/>
        </p:blipFill>
        <p:spPr>
          <a:xfrm>
            <a:off x="6978535" y="0"/>
            <a:ext cx="5213465" cy="23267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3E44929-A58D-4521-88CB-85B4176A1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76" r="50902"/>
          <a:stretch/>
        </p:blipFill>
        <p:spPr>
          <a:xfrm>
            <a:off x="0" y="4234373"/>
            <a:ext cx="4550517" cy="2623627"/>
          </a:xfrm>
          <a:custGeom>
            <a:avLst/>
            <a:gdLst>
              <a:gd name="connsiteX0" fmla="*/ 0 w 5985934"/>
              <a:gd name="connsiteY0" fmla="*/ 0 h 3451225"/>
              <a:gd name="connsiteX1" fmla="*/ 5727033 w 5985934"/>
              <a:gd name="connsiteY1" fmla="*/ 0 h 3451225"/>
              <a:gd name="connsiteX2" fmla="*/ 5727033 w 5985934"/>
              <a:gd name="connsiteY2" fmla="*/ 2801769 h 3451225"/>
              <a:gd name="connsiteX3" fmla="*/ 5944752 w 5985934"/>
              <a:gd name="connsiteY3" fmla="*/ 3019488 h 3451225"/>
              <a:gd name="connsiteX4" fmla="*/ 5985934 w 5985934"/>
              <a:gd name="connsiteY4" fmla="*/ 3019488 h 3451225"/>
              <a:gd name="connsiteX5" fmla="*/ 5985934 w 5985934"/>
              <a:gd name="connsiteY5" fmla="*/ 3451225 h 3451225"/>
              <a:gd name="connsiteX6" fmla="*/ 0 w 5985934"/>
              <a:gd name="connsiteY6" fmla="*/ 3451225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5934" h="3451225">
                <a:moveTo>
                  <a:pt x="0" y="0"/>
                </a:moveTo>
                <a:lnTo>
                  <a:pt x="5727033" y="0"/>
                </a:lnTo>
                <a:lnTo>
                  <a:pt x="5727033" y="2801769"/>
                </a:lnTo>
                <a:lnTo>
                  <a:pt x="5944752" y="3019488"/>
                </a:lnTo>
                <a:lnTo>
                  <a:pt x="5985934" y="3019488"/>
                </a:lnTo>
                <a:lnTo>
                  <a:pt x="5985934" y="3451225"/>
                </a:lnTo>
                <a:lnTo>
                  <a:pt x="0" y="3451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131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2C3514-7FC1-406E-9AD1-BC4DBF65D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6" r="49125"/>
          <a:stretch/>
        </p:blipFill>
        <p:spPr>
          <a:xfrm>
            <a:off x="0" y="4436636"/>
            <a:ext cx="4715288" cy="24213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888170-74C1-4017-B552-E46C6B49B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b="34321"/>
          <a:stretch/>
        </p:blipFill>
        <p:spPr>
          <a:xfrm>
            <a:off x="7422646" y="0"/>
            <a:ext cx="4769354" cy="342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49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38D69F-09F4-4DCF-A90A-8B5248FC7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3" t="69374"/>
          <a:stretch/>
        </p:blipFill>
        <p:spPr>
          <a:xfrm>
            <a:off x="7799972" y="5261295"/>
            <a:ext cx="4392028" cy="1596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37282C-D3A8-448D-B301-AB75B56D9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3" b="54074"/>
          <a:stretch/>
        </p:blipFill>
        <p:spPr>
          <a:xfrm>
            <a:off x="0" y="0"/>
            <a:ext cx="3770107" cy="23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47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FD5BB95-BDEF-4C90-946F-0C063A94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B50C1BF-32D4-4B2B-AD3C-BB20020E61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8F4D97-EA03-464C-97A4-47AA436997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9" r="52447"/>
          <a:stretch/>
        </p:blipFill>
        <p:spPr>
          <a:xfrm>
            <a:off x="0" y="4434705"/>
            <a:ext cx="4407410" cy="24232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6520F5-B974-4F27-8BB1-2E5B7A237A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b="60864"/>
          <a:stretch/>
        </p:blipFill>
        <p:spPr>
          <a:xfrm>
            <a:off x="8117774" y="0"/>
            <a:ext cx="4074226" cy="20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90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3.xml"/><Relationship Id="rId13" Type="http://schemas.openxmlformats.org/officeDocument/2006/relationships/slideLayout" Target="../slideLayouts/slideLayout188.xml"/><Relationship Id="rId18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78.xml"/><Relationship Id="rId21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82.xml"/><Relationship Id="rId12" Type="http://schemas.openxmlformats.org/officeDocument/2006/relationships/slideLayout" Target="../slideLayouts/slideLayout187.xml"/><Relationship Id="rId17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77.xml"/><Relationship Id="rId16" Type="http://schemas.openxmlformats.org/officeDocument/2006/relationships/slideLayout" Target="../slideLayouts/slideLayout191.xml"/><Relationship Id="rId20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0.xml"/><Relationship Id="rId15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85.xml"/><Relationship Id="rId19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79.xml"/><Relationship Id="rId9" Type="http://schemas.openxmlformats.org/officeDocument/2006/relationships/slideLayout" Target="../slideLayouts/slideLayout184.xml"/><Relationship Id="rId14" Type="http://schemas.openxmlformats.org/officeDocument/2006/relationships/slideLayout" Target="../slideLayouts/slideLayout189.xml"/><Relationship Id="rId22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4.xml"/><Relationship Id="rId13" Type="http://schemas.openxmlformats.org/officeDocument/2006/relationships/slideLayout" Target="../slideLayouts/slideLayout209.xml"/><Relationship Id="rId18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199.xml"/><Relationship Id="rId21" Type="http://schemas.openxmlformats.org/officeDocument/2006/relationships/slideLayout" Target="../slideLayouts/slideLayout217.xml"/><Relationship Id="rId7" Type="http://schemas.openxmlformats.org/officeDocument/2006/relationships/slideLayout" Target="../slideLayouts/slideLayout203.xml"/><Relationship Id="rId12" Type="http://schemas.openxmlformats.org/officeDocument/2006/relationships/slideLayout" Target="../slideLayouts/slideLayout208.xml"/><Relationship Id="rId17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198.xml"/><Relationship Id="rId16" Type="http://schemas.openxmlformats.org/officeDocument/2006/relationships/slideLayout" Target="../slideLayouts/slideLayout212.xml"/><Relationship Id="rId20" Type="http://schemas.openxmlformats.org/officeDocument/2006/relationships/slideLayout" Target="../slideLayouts/slideLayout216.xml"/><Relationship Id="rId1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202.xml"/><Relationship Id="rId11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1.xml"/><Relationship Id="rId15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206.xml"/><Relationship Id="rId19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200.xml"/><Relationship Id="rId9" Type="http://schemas.openxmlformats.org/officeDocument/2006/relationships/slideLayout" Target="../slideLayouts/slideLayout205.xml"/><Relationship Id="rId14" Type="http://schemas.openxmlformats.org/officeDocument/2006/relationships/slideLayout" Target="../slideLayouts/slideLayout210.xml"/><Relationship Id="rId22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30.xml"/><Relationship Id="rId18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20.xml"/><Relationship Id="rId21" Type="http://schemas.openxmlformats.org/officeDocument/2006/relationships/slideLayout" Target="../slideLayouts/slideLayout238.xml"/><Relationship Id="rId7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19.xml"/><Relationship Id="rId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237.xml"/><Relationship Id="rId1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8.xml"/><Relationship Id="rId5" Type="http://schemas.openxmlformats.org/officeDocument/2006/relationships/slideLayout" Target="../slideLayouts/slideLayout222.xml"/><Relationship Id="rId15" Type="http://schemas.openxmlformats.org/officeDocument/2006/relationships/slideLayout" Target="../slideLayouts/slideLayout232.xml"/><Relationship Id="rId10" Type="http://schemas.openxmlformats.org/officeDocument/2006/relationships/slideLayout" Target="../slideLayouts/slideLayout227.xml"/><Relationship Id="rId19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31.xml"/><Relationship Id="rId22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6.xml"/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3" Type="http://schemas.openxmlformats.org/officeDocument/2006/relationships/slideLayout" Target="../slideLayouts/slideLayout241.xml"/><Relationship Id="rId21" Type="http://schemas.openxmlformats.org/officeDocument/2006/relationships/slideLayout" Target="../slideLayouts/slideLayout259.xml"/><Relationship Id="rId7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20" Type="http://schemas.openxmlformats.org/officeDocument/2006/relationships/slideLayout" Target="../slideLayouts/slideLayout258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48.xml"/><Relationship Id="rId19" Type="http://schemas.openxmlformats.org/officeDocument/2006/relationships/slideLayout" Target="../slideLayouts/slideLayout257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Relationship Id="rId22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7.xml"/><Relationship Id="rId13" Type="http://schemas.openxmlformats.org/officeDocument/2006/relationships/slideLayout" Target="../slideLayouts/slideLayout272.xml"/><Relationship Id="rId18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62.xml"/><Relationship Id="rId21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66.xml"/><Relationship Id="rId12" Type="http://schemas.openxmlformats.org/officeDocument/2006/relationships/slideLayout" Target="../slideLayouts/slideLayout271.xml"/><Relationship Id="rId17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61.xml"/><Relationship Id="rId16" Type="http://schemas.openxmlformats.org/officeDocument/2006/relationships/slideLayout" Target="../slideLayouts/slideLayout275.xml"/><Relationship Id="rId20" Type="http://schemas.openxmlformats.org/officeDocument/2006/relationships/slideLayout" Target="../slideLayouts/slideLayout279.xml"/><Relationship Id="rId1" Type="http://schemas.openxmlformats.org/officeDocument/2006/relationships/slideLayout" Target="../slideLayouts/slideLayout260.xml"/><Relationship Id="rId6" Type="http://schemas.openxmlformats.org/officeDocument/2006/relationships/slideLayout" Target="../slideLayouts/slideLayout265.xml"/><Relationship Id="rId11" Type="http://schemas.openxmlformats.org/officeDocument/2006/relationships/slideLayout" Target="../slideLayouts/slideLayout270.xml"/><Relationship Id="rId5" Type="http://schemas.openxmlformats.org/officeDocument/2006/relationships/slideLayout" Target="../slideLayouts/slideLayout264.xml"/><Relationship Id="rId15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69.xml"/><Relationship Id="rId19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63.xml"/><Relationship Id="rId9" Type="http://schemas.openxmlformats.org/officeDocument/2006/relationships/slideLayout" Target="../slideLayouts/slideLayout268.xml"/><Relationship Id="rId14" Type="http://schemas.openxmlformats.org/officeDocument/2006/relationships/slideLayout" Target="../slideLayouts/slideLayout273.xml"/><Relationship Id="rId22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93.xml"/><Relationship Id="rId18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83.xml"/><Relationship Id="rId21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92.xml"/><Relationship Id="rId17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82.xml"/><Relationship Id="rId16" Type="http://schemas.openxmlformats.org/officeDocument/2006/relationships/slideLayout" Target="../slideLayouts/slideLayout296.xml"/><Relationship Id="rId20" Type="http://schemas.openxmlformats.org/officeDocument/2006/relationships/slideLayout" Target="../slideLayouts/slideLayout300.xml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85.xml"/><Relationship Id="rId15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90.xml"/><Relationship Id="rId19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94.xml"/><Relationship Id="rId22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9.xml"/><Relationship Id="rId13" Type="http://schemas.openxmlformats.org/officeDocument/2006/relationships/slideLayout" Target="../slideLayouts/slideLayout314.xml"/><Relationship Id="rId18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04.xml"/><Relationship Id="rId21" Type="http://schemas.openxmlformats.org/officeDocument/2006/relationships/slideLayout" Target="../slideLayouts/slideLayout322.xml"/><Relationship Id="rId7" Type="http://schemas.openxmlformats.org/officeDocument/2006/relationships/slideLayout" Target="../slideLayouts/slideLayout308.xml"/><Relationship Id="rId12" Type="http://schemas.openxmlformats.org/officeDocument/2006/relationships/slideLayout" Target="../slideLayouts/slideLayout313.xml"/><Relationship Id="rId17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03.xml"/><Relationship Id="rId16" Type="http://schemas.openxmlformats.org/officeDocument/2006/relationships/slideLayout" Target="../slideLayouts/slideLayout317.xml"/><Relationship Id="rId20" Type="http://schemas.openxmlformats.org/officeDocument/2006/relationships/slideLayout" Target="../slideLayouts/slideLayout321.xml"/><Relationship Id="rId1" Type="http://schemas.openxmlformats.org/officeDocument/2006/relationships/slideLayout" Target="../slideLayouts/slideLayout302.xml"/><Relationship Id="rId6" Type="http://schemas.openxmlformats.org/officeDocument/2006/relationships/slideLayout" Target="../slideLayouts/slideLayout307.xml"/><Relationship Id="rId11" Type="http://schemas.openxmlformats.org/officeDocument/2006/relationships/slideLayout" Target="../slideLayouts/slideLayout312.xml"/><Relationship Id="rId5" Type="http://schemas.openxmlformats.org/officeDocument/2006/relationships/slideLayout" Target="../slideLayouts/slideLayout306.xml"/><Relationship Id="rId15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1.xml"/><Relationship Id="rId19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305.xml"/><Relationship Id="rId9" Type="http://schemas.openxmlformats.org/officeDocument/2006/relationships/slideLayout" Target="../slideLayouts/slideLayout310.xml"/><Relationship Id="rId14" Type="http://schemas.openxmlformats.org/officeDocument/2006/relationships/slideLayout" Target="../slideLayouts/slideLayout315.xml"/><Relationship Id="rId22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0.xml"/><Relationship Id="rId13" Type="http://schemas.openxmlformats.org/officeDocument/2006/relationships/slideLayout" Target="../slideLayouts/slideLayout335.xml"/><Relationship Id="rId18" Type="http://schemas.openxmlformats.org/officeDocument/2006/relationships/slideLayout" Target="../slideLayouts/slideLayout340.xml"/><Relationship Id="rId3" Type="http://schemas.openxmlformats.org/officeDocument/2006/relationships/slideLayout" Target="../slideLayouts/slideLayout325.xml"/><Relationship Id="rId21" Type="http://schemas.openxmlformats.org/officeDocument/2006/relationships/slideLayout" Target="../slideLayouts/slideLayout343.xml"/><Relationship Id="rId7" Type="http://schemas.openxmlformats.org/officeDocument/2006/relationships/slideLayout" Target="../slideLayouts/slideLayout329.xml"/><Relationship Id="rId12" Type="http://schemas.openxmlformats.org/officeDocument/2006/relationships/slideLayout" Target="../slideLayouts/slideLayout334.xml"/><Relationship Id="rId17" Type="http://schemas.openxmlformats.org/officeDocument/2006/relationships/slideLayout" Target="../slideLayouts/slideLayout339.xml"/><Relationship Id="rId2" Type="http://schemas.openxmlformats.org/officeDocument/2006/relationships/slideLayout" Target="../slideLayouts/slideLayout324.xml"/><Relationship Id="rId16" Type="http://schemas.openxmlformats.org/officeDocument/2006/relationships/slideLayout" Target="../slideLayouts/slideLayout338.xml"/><Relationship Id="rId20" Type="http://schemas.openxmlformats.org/officeDocument/2006/relationships/slideLayout" Target="../slideLayouts/slideLayout342.xml"/><Relationship Id="rId1" Type="http://schemas.openxmlformats.org/officeDocument/2006/relationships/slideLayout" Target="../slideLayouts/slideLayout323.xml"/><Relationship Id="rId6" Type="http://schemas.openxmlformats.org/officeDocument/2006/relationships/slideLayout" Target="../slideLayouts/slideLayout328.xml"/><Relationship Id="rId11" Type="http://schemas.openxmlformats.org/officeDocument/2006/relationships/slideLayout" Target="../slideLayouts/slideLayout333.xml"/><Relationship Id="rId5" Type="http://schemas.openxmlformats.org/officeDocument/2006/relationships/slideLayout" Target="../slideLayouts/slideLayout327.xml"/><Relationship Id="rId15" Type="http://schemas.openxmlformats.org/officeDocument/2006/relationships/slideLayout" Target="../slideLayouts/slideLayout337.xml"/><Relationship Id="rId10" Type="http://schemas.openxmlformats.org/officeDocument/2006/relationships/slideLayout" Target="../slideLayouts/slideLayout332.xml"/><Relationship Id="rId19" Type="http://schemas.openxmlformats.org/officeDocument/2006/relationships/slideLayout" Target="../slideLayouts/slideLayout341.xml"/><Relationship Id="rId4" Type="http://schemas.openxmlformats.org/officeDocument/2006/relationships/slideLayout" Target="../slideLayouts/slideLayout326.xml"/><Relationship Id="rId9" Type="http://schemas.openxmlformats.org/officeDocument/2006/relationships/slideLayout" Target="../slideLayouts/slideLayout331.xml"/><Relationship Id="rId14" Type="http://schemas.openxmlformats.org/officeDocument/2006/relationships/slideLayout" Target="../slideLayouts/slideLayout336.xml"/><Relationship Id="rId22" Type="http://schemas.openxmlformats.org/officeDocument/2006/relationships/theme" Target="../theme/theme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Relationship Id="rId2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Relationship Id="rId2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6.xml"/><Relationship Id="rId1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36.xml"/><Relationship Id="rId21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17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35.xml"/><Relationship Id="rId16" Type="http://schemas.openxmlformats.org/officeDocument/2006/relationships/slideLayout" Target="../slideLayouts/slideLayout149.xml"/><Relationship Id="rId20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3.xml"/><Relationship Id="rId19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7.xml"/><Relationship Id="rId22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slideLayout" Target="../slideLayouts/slideLayout167.xml"/><Relationship Id="rId18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57.xml"/><Relationship Id="rId21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6.xml"/><Relationship Id="rId17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56.xml"/><Relationship Id="rId16" Type="http://schemas.openxmlformats.org/officeDocument/2006/relationships/slideLayout" Target="../slideLayouts/slideLayout170.xml"/><Relationship Id="rId20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5" Type="http://schemas.openxmlformats.org/officeDocument/2006/relationships/slideLayout" Target="../slideLayouts/slideLayout169.xml"/><Relationship Id="rId10" Type="http://schemas.openxmlformats.org/officeDocument/2006/relationships/slideLayout" Target="../slideLayouts/slideLayout164.xml"/><Relationship Id="rId19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68.xml"/><Relationship Id="rId2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0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7" r:id="rId17"/>
    <p:sldLayoutId id="2147483898" r:id="rId18"/>
    <p:sldLayoutId id="2147483899" r:id="rId19"/>
    <p:sldLayoutId id="2147483900" r:id="rId20"/>
    <p:sldLayoutId id="2147483901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17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  <p:sldLayoutId id="2147483914" r:id="rId12"/>
    <p:sldLayoutId id="2147483915" r:id="rId13"/>
    <p:sldLayoutId id="2147483916" r:id="rId14"/>
    <p:sldLayoutId id="2147483917" r:id="rId15"/>
    <p:sldLayoutId id="2147483918" r:id="rId16"/>
    <p:sldLayoutId id="2147483919" r:id="rId17"/>
    <p:sldLayoutId id="2147483920" r:id="rId18"/>
    <p:sldLayoutId id="2147483921" r:id="rId19"/>
    <p:sldLayoutId id="2147483922" r:id="rId20"/>
    <p:sldLayoutId id="2147483923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590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43" r:id="rId19"/>
    <p:sldLayoutId id="2147483944" r:id="rId20"/>
    <p:sldLayoutId id="2147483945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73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  <p:sldLayoutId id="2147483967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157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701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  <p:sldLayoutId id="2147484008" r:id="rId18"/>
    <p:sldLayoutId id="2147484009" r:id="rId19"/>
    <p:sldLayoutId id="2147484010" r:id="rId20"/>
    <p:sldLayoutId id="2147484011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475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  <p:sldLayoutId id="2147484025" r:id="rId13"/>
    <p:sldLayoutId id="2147484026" r:id="rId14"/>
    <p:sldLayoutId id="2147484027" r:id="rId15"/>
    <p:sldLayoutId id="2147484028" r:id="rId16"/>
    <p:sldLayoutId id="2147484029" r:id="rId17"/>
    <p:sldLayoutId id="2147484030" r:id="rId18"/>
    <p:sldLayoutId id="2147484031" r:id="rId19"/>
    <p:sldLayoutId id="2147484032" r:id="rId20"/>
    <p:sldLayoutId id="2147484033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73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  <p:sldLayoutId id="2147484068" r:id="rId12"/>
    <p:sldLayoutId id="2147484069" r:id="rId13"/>
    <p:sldLayoutId id="2147484070" r:id="rId14"/>
    <p:sldLayoutId id="2147484071" r:id="rId15"/>
    <p:sldLayoutId id="2147484072" r:id="rId16"/>
    <p:sldLayoutId id="2147484073" r:id="rId17"/>
    <p:sldLayoutId id="2147484074" r:id="rId18"/>
    <p:sldLayoutId id="2147484075" r:id="rId19"/>
    <p:sldLayoutId id="2147484076" r:id="rId20"/>
    <p:sldLayoutId id="2147484077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939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73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72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207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313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00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041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  <p:sldLayoutId id="2147483851" r:id="rId15"/>
    <p:sldLayoutId id="2147483852" r:id="rId16"/>
    <p:sldLayoutId id="2147483853" r:id="rId17"/>
    <p:sldLayoutId id="2147483854" r:id="rId18"/>
    <p:sldLayoutId id="2147483855" r:id="rId19"/>
    <p:sldLayoutId id="2147483856" r:id="rId20"/>
    <p:sldLayoutId id="2147483857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95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3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3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2647433" y="2315819"/>
            <a:ext cx="828784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3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МОЯ СЕМЬЯ И ДРУГИЕ ЖИВОТНЫЕ </a:t>
            </a:r>
            <a:endParaRPr/>
          </a:p>
          <a:p>
            <a:r>
              <a:rPr lang="ru-RU" sz="3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   (Помощь животным и их владельцам!)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377688" y="5804452"/>
            <a:ext cx="6919523" cy="88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24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Омский государственный технический университет</a:t>
            </a:r>
            <a:endParaRPr/>
          </a:p>
          <a:p>
            <a:pPr>
              <a:lnSpc>
                <a:spcPct val="115000"/>
              </a:lnSpc>
            </a:pPr>
            <a:r>
              <a:rPr lang="ru-RU" sz="24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Тип разработки: инициативная разработка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0C97D55-3D0A-4936-B50C-370E99F7856D}"/>
              </a:ext>
            </a:extLst>
          </p:cNvPr>
          <p:cNvSpPr txBox="1"/>
          <p:nvPr/>
        </p:nvSpPr>
        <p:spPr>
          <a:xfrm>
            <a:off x="3041562" y="327881"/>
            <a:ext cx="8874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C46A08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Функционал платформы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46A08"/>
              </a:solidFill>
              <a:effectLst/>
              <a:uLnTx/>
              <a:uFillTx/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9" name="Google Shape;694;p39"/>
          <p:cNvSpPr txBox="1">
            <a:spLocks/>
          </p:cNvSpPr>
          <p:nvPr/>
        </p:nvSpPr>
        <p:spPr>
          <a:xfrm>
            <a:off x="4201171" y="1522525"/>
            <a:ext cx="1823641" cy="64633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2100"/>
              </a:spcAft>
              <a:buClrTx/>
              <a:buFont typeface="Arial" panose="020B0604020202020204" pitchFamily="34" charset="0"/>
              <a:buNone/>
            </a:pPr>
            <a:r>
              <a:rPr lang="ru-RU" sz="1900" dirty="0">
                <a:latin typeface="Titan One" panose="020B0604020202020204" charset="0"/>
                <a:cs typeface="Titan One" panose="020B0604020202020204" charset="0"/>
              </a:rPr>
              <a:t>Волонтёры</a:t>
            </a:r>
            <a:endParaRPr lang="en" sz="1900" dirty="0">
              <a:latin typeface="Titan One" panose="020B0604020202020204" charset="0"/>
              <a:cs typeface="Titan One" panose="020B0604020202020204" charset="0"/>
            </a:endParaRPr>
          </a:p>
        </p:txBody>
      </p:sp>
      <p:sp>
        <p:nvSpPr>
          <p:cNvPr id="24" name="Google Shape;700;p39"/>
          <p:cNvSpPr txBox="1">
            <a:spLocks/>
          </p:cNvSpPr>
          <p:nvPr/>
        </p:nvSpPr>
        <p:spPr>
          <a:xfrm>
            <a:off x="800262" y="3258218"/>
            <a:ext cx="2725783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2100"/>
              </a:spcAft>
              <a:buClrTx/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25" name="Google Shape;692;p39"/>
          <p:cNvSpPr txBox="1">
            <a:spLocks/>
          </p:cNvSpPr>
          <p:nvPr/>
        </p:nvSpPr>
        <p:spPr>
          <a:xfrm>
            <a:off x="6487924" y="1522258"/>
            <a:ext cx="2333347" cy="646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2100"/>
              </a:spcAft>
              <a:buClrTx/>
              <a:buFont typeface="Arial" panose="020B0604020202020204" pitchFamily="34" charset="0"/>
              <a:buNone/>
            </a:pP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tan One" panose="020B0604020202020204" charset="0"/>
                <a:cs typeface="Titan One" panose="020B0604020202020204" charset="0"/>
              </a:rPr>
              <a:t>Неравнодушные          люди</a:t>
            </a:r>
            <a:endParaRPr lang="en" sz="1800" dirty="0">
              <a:solidFill>
                <a:schemeClr val="tx1">
                  <a:lumMod val="95000"/>
                  <a:lumOff val="5000"/>
                </a:schemeClr>
              </a:solidFill>
              <a:latin typeface="Titan One" panose="020B0604020202020204" charset="0"/>
              <a:cs typeface="Titan One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7482" y="1522524"/>
            <a:ext cx="2504837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latin typeface="+mj-lt"/>
              </a:rPr>
              <a:t>Владельцы домашних животных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284383" y="1520516"/>
            <a:ext cx="2289684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latin typeface="Titan One" panose="020B0604020202020204" charset="0"/>
                <a:cs typeface="Titan One" panose="020B0604020202020204" charset="0"/>
              </a:rPr>
              <a:t>Ветеринарные</a:t>
            </a:r>
          </a:p>
          <a:p>
            <a:pPr algn="ctr"/>
            <a:r>
              <a:rPr lang="ru-RU" sz="1800" dirty="0">
                <a:latin typeface="Titan One" panose="020B0604020202020204" charset="0"/>
                <a:cs typeface="Titan One" panose="020B0604020202020204" charset="0"/>
              </a:rPr>
              <a:t>клиники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20016" y="2627273"/>
            <a:ext cx="371092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Поиск домашнего животного;</a:t>
            </a:r>
          </a:p>
          <a:p>
            <a:endParaRPr lang="ru-RU" sz="15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Поиск ближайших ветеринарных клиник с хорошим рейтингом и хорошими отзывами;</a:t>
            </a:r>
          </a:p>
          <a:p>
            <a:endParaRPr lang="ru-RU" sz="15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Предоставления достоверной и непротиворечивой информации об уходе за кошками и собаками;</a:t>
            </a:r>
          </a:p>
          <a:p>
            <a:endParaRPr lang="ru-RU" sz="15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ru-RU" sz="15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Предоставление достоверной и непротиворечивой информации о воспитании кошек и собак;</a:t>
            </a:r>
          </a:p>
          <a:p>
            <a:pPr>
              <a:defRPr/>
            </a:pPr>
            <a:endParaRPr lang="ru-RU" sz="15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Просмотр  и подбор мест для передержки животных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082970" y="2645284"/>
            <a:ext cx="23352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Поиск животного;</a:t>
            </a:r>
          </a:p>
          <a:p>
            <a:endParaRPr lang="ru-RU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Поиск клиник со скидками;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Показ приютов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,</a:t>
            </a:r>
            <a:r>
              <a:rPr lang="ru-RU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которым необходима помощь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483757" y="2627273"/>
            <a:ext cx="26173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  <a:t>Поиск хозяина для животного;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  <a:t>Поиск нового владельца;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  <a:t>Поиск ближайшей ветеринарной клиники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9101146" y="2629428"/>
            <a:ext cx="29028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Размещение рекламы;</a:t>
            </a:r>
          </a:p>
          <a:p>
            <a:endParaRPr lang="ru-RU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Предоставление подбора консультативной помощи и предоставление оперативной первой помощи животным</a:t>
            </a:r>
          </a:p>
        </p:txBody>
      </p:sp>
    </p:spTree>
    <p:extLst>
      <p:ext uri="{BB962C8B-B14F-4D97-AF65-F5344CB8AC3E}">
        <p14:creationId xmlns:p14="http://schemas.microsoft.com/office/powerpoint/2010/main" val="3049000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14;g183d76eef97_0_52"/>
          <p:cNvSpPr txBox="1">
            <a:spLocks/>
          </p:cNvSpPr>
          <p:nvPr/>
        </p:nvSpPr>
        <p:spPr>
          <a:xfrm>
            <a:off x="5210738" y="295561"/>
            <a:ext cx="4211936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Clr>
                <a:srgbClr val="000000"/>
              </a:buClr>
              <a:buSzPts val="1100"/>
            </a:pPr>
            <a:r>
              <a:rPr lang="ru-RU" sz="2800" b="1" dirty="0">
                <a:solidFill>
                  <a:srgbClr val="C46A08"/>
                </a:solidFill>
                <a:latin typeface="Consolas" panose="020B0609020204030204" pitchFamily="49" charset="0"/>
                <a:ea typeface="Garamond"/>
                <a:cs typeface="Garamond"/>
                <a:sym typeface="Garamond"/>
              </a:rPr>
              <a:t>Архитектура решения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50" y="1397997"/>
            <a:ext cx="8307912" cy="546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44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634" y="0"/>
            <a:ext cx="6504680" cy="6858000"/>
          </a:xfrm>
          <a:prstGeom prst="rect">
            <a:avLst/>
          </a:prstGeom>
        </p:spPr>
      </p:pic>
      <p:sp>
        <p:nvSpPr>
          <p:cNvPr id="8" name="Google Shape;414;g183d76eef97_0_52"/>
          <p:cNvSpPr txBox="1">
            <a:spLocks/>
          </p:cNvSpPr>
          <p:nvPr/>
        </p:nvSpPr>
        <p:spPr>
          <a:xfrm>
            <a:off x="8563538" y="182349"/>
            <a:ext cx="3628462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Clr>
                <a:srgbClr val="000000"/>
              </a:buClr>
              <a:buSzPts val="1100"/>
            </a:pPr>
            <a:r>
              <a:rPr lang="ru-RU" sz="2600" b="1" dirty="0">
                <a:solidFill>
                  <a:srgbClr val="C46A08"/>
                </a:solidFill>
                <a:latin typeface="Consolas" panose="020B0609020204030204" pitchFamily="49" charset="0"/>
                <a:ea typeface="Garamond"/>
                <a:cs typeface="Garamond"/>
                <a:sym typeface="Garamond"/>
              </a:rPr>
              <a:t> Функциональная</a:t>
            </a:r>
            <a:br>
              <a:rPr lang="ru-RU" sz="2600" b="1" dirty="0">
                <a:solidFill>
                  <a:srgbClr val="C46A08"/>
                </a:solidFill>
                <a:latin typeface="Consolas" panose="020B0609020204030204" pitchFamily="49" charset="0"/>
                <a:ea typeface="Garamond"/>
                <a:cs typeface="Garamond"/>
                <a:sym typeface="Garamond"/>
              </a:rPr>
            </a:br>
            <a:r>
              <a:rPr lang="ru-RU" sz="2600" b="1" dirty="0">
                <a:solidFill>
                  <a:srgbClr val="C46A08"/>
                </a:solidFill>
                <a:latin typeface="Consolas" panose="020B0609020204030204" pitchFamily="49" charset="0"/>
                <a:ea typeface="Garamond"/>
                <a:cs typeface="Garamond"/>
                <a:sym typeface="Garamond"/>
              </a:rPr>
              <a:t> схема 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2191135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ГеоТензор програмный продукт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046" y="-79558"/>
            <a:ext cx="11252382" cy="693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414;g183d76eef97_0_52"/>
          <p:cNvSpPr txBox="1">
            <a:spLocks/>
          </p:cNvSpPr>
          <p:nvPr/>
        </p:nvSpPr>
        <p:spPr>
          <a:xfrm>
            <a:off x="754358" y="2915975"/>
            <a:ext cx="188976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Clr>
                <a:srgbClr val="000000"/>
              </a:buClr>
              <a:buSzPts val="1100"/>
            </a:pPr>
            <a:r>
              <a:rPr lang="ru-RU" sz="2600" b="1" dirty="0">
                <a:solidFill>
                  <a:srgbClr val="C46A08"/>
                </a:solidFill>
                <a:latin typeface="Consolas" panose="020B0609020204030204" pitchFamily="49" charset="0"/>
                <a:ea typeface="Garamond"/>
                <a:cs typeface="Garamond"/>
                <a:sym typeface="Garamond"/>
              </a:rPr>
              <a:t>Прототип</a:t>
            </a:r>
          </a:p>
        </p:txBody>
      </p:sp>
      <p:pic>
        <p:nvPicPr>
          <p:cNvPr id="2" name="Видео 10-12-2022 205630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22171" y="783770"/>
            <a:ext cx="8209734" cy="510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3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82F04D3-1877-407D-849C-396207882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89" y="-90598"/>
            <a:ext cx="4084320" cy="6924869"/>
          </a:xfrm>
          <a:prstGeom prst="rect">
            <a:avLst/>
          </a:prstGeom>
        </p:spPr>
      </p:pic>
      <p:sp>
        <p:nvSpPr>
          <p:cNvPr id="4" name="Google Shape;414;g183d76eef97_0_52"/>
          <p:cNvSpPr txBox="1">
            <a:spLocks/>
          </p:cNvSpPr>
          <p:nvPr/>
        </p:nvSpPr>
        <p:spPr>
          <a:xfrm>
            <a:off x="684689" y="2891245"/>
            <a:ext cx="3260294" cy="97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Clr>
                <a:srgbClr val="000000"/>
              </a:buClr>
              <a:buSzPts val="1100"/>
            </a:pPr>
            <a:r>
              <a:rPr lang="ru-RU" sz="2600" b="1" dirty="0">
                <a:solidFill>
                  <a:srgbClr val="C46A08"/>
                </a:solidFill>
                <a:latin typeface="Consolas" panose="020B0609020204030204" pitchFamily="49" charset="0"/>
                <a:ea typeface="Garamond"/>
                <a:cs typeface="Garamond"/>
                <a:sym typeface="Garamond"/>
              </a:rPr>
              <a:t>Мобильная версия прототипа</a:t>
            </a:r>
          </a:p>
        </p:txBody>
      </p:sp>
      <p:pic>
        <p:nvPicPr>
          <p:cNvPr id="2" name="лучшее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37462" y="529045"/>
            <a:ext cx="3169285" cy="54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6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20A904-AE3D-4B3F-A767-3D85B789DBE5}"/>
              </a:ext>
            </a:extLst>
          </p:cNvPr>
          <p:cNvSpPr/>
          <p:nvPr/>
        </p:nvSpPr>
        <p:spPr>
          <a:xfrm>
            <a:off x="3305628" y="406507"/>
            <a:ext cx="828040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 algn="ctr" latinLnBrk="1">
              <a:buClrTx/>
            </a:pPr>
            <a:r>
              <a:rPr lang="ru-RU" altLang="ko-KR" sz="3200" b="1" kern="1200" dirty="0">
                <a:solidFill>
                  <a:srgbClr val="C46A08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Результаты тестирования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46A08"/>
              </a:solidFill>
              <a:effectLst/>
              <a:uLnTx/>
              <a:uFillTx/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E78F14-EA52-4CF1-8748-A410A88A8614}"/>
              </a:ext>
            </a:extLst>
          </p:cNvPr>
          <p:cNvSpPr txBox="1"/>
          <p:nvPr/>
        </p:nvSpPr>
        <p:spPr>
          <a:xfrm>
            <a:off x="3022065" y="1822279"/>
            <a:ext cx="7871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1pPr>
          </a:lstStyle>
          <a:p>
            <a:pPr lvl="0" latinLnBrk="1">
              <a:buClrTx/>
              <a:buFont typeface="Arial" panose="020B0604020202020204" pitchFamily="34" charset="0"/>
              <a:buChar char="•"/>
            </a:pPr>
            <a:r>
              <a:rPr lang="ru-RU" altLang="ko-KR" sz="2400" kern="1200" dirty="0">
                <a:solidFill>
                  <a:prstClr val="black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Форум для вопросов-ответов и общения хозяев</a:t>
            </a:r>
          </a:p>
          <a:p>
            <a:pPr lvl="0" latinLnBrk="1">
              <a:buClrTx/>
              <a:buFont typeface="Arial" panose="020B0604020202020204" pitchFamily="34" charset="0"/>
              <a:buChar char="•"/>
            </a:pPr>
            <a:r>
              <a:rPr lang="ru-RU" altLang="ko-KR" sz="2400" kern="1200" dirty="0">
                <a:solidFill>
                  <a:prstClr val="black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Рекомендации по рациону питания</a:t>
            </a:r>
          </a:p>
          <a:p>
            <a:pPr lvl="0" latinLnBrk="1">
              <a:buClrTx/>
              <a:buFont typeface="Arial" panose="020B0604020202020204" pitchFamily="34" charset="0"/>
              <a:buChar char="•"/>
            </a:pPr>
            <a:r>
              <a:rPr lang="ru-RU" altLang="ko-KR" sz="2400" kern="1200" dirty="0">
                <a:solidFill>
                  <a:prstClr val="black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Список адресов возможных передержек для найденных собак</a:t>
            </a:r>
          </a:p>
          <a:p>
            <a:pPr lvl="0" latinLnBrk="1">
              <a:buClrTx/>
              <a:buFont typeface="Arial" panose="020B0604020202020204" pitchFamily="34" charset="0"/>
              <a:buChar char="•"/>
            </a:pPr>
            <a:r>
              <a:rPr lang="ru-RU" altLang="ko-KR" sz="2400" kern="1200" dirty="0">
                <a:solidFill>
                  <a:prstClr val="black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Информацию про корма для животных</a:t>
            </a:r>
          </a:p>
          <a:p>
            <a:pPr lvl="0" latinLnBrk="1">
              <a:buClrTx/>
              <a:buFont typeface="Arial" panose="020B0604020202020204" pitchFamily="34" charset="0"/>
              <a:buChar char="•"/>
            </a:pPr>
            <a:r>
              <a:rPr lang="ru-RU" altLang="ko-KR" sz="2400" kern="1200" dirty="0">
                <a:solidFill>
                  <a:prstClr val="black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Поиск по датчику на ошейнике питомца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918999A-A491-4DF0-B9BF-A9AA60BC4358}"/>
              </a:ext>
            </a:extLst>
          </p:cNvPr>
          <p:cNvSpPr/>
          <p:nvPr/>
        </p:nvSpPr>
        <p:spPr>
          <a:xfrm>
            <a:off x="2936341" y="1391392"/>
            <a:ext cx="5449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an One"/>
                <a:cs typeface="+mn-cs"/>
              </a:rPr>
              <a:t>Предложения пользователей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tan One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694F1DF-48F4-426D-9A45-76FBBC366474}"/>
              </a:ext>
            </a:extLst>
          </p:cNvPr>
          <p:cNvSpPr/>
          <p:nvPr/>
        </p:nvSpPr>
        <p:spPr>
          <a:xfrm>
            <a:off x="1463368" y="1457900"/>
            <a:ext cx="1159182" cy="1159182"/>
          </a:xfrm>
          <a:prstGeom prst="ellipse">
            <a:avLst/>
          </a:prstGeom>
          <a:solidFill>
            <a:srgbClr val="FAB1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50F54"/>
              </a:solidFill>
              <a:effectLst/>
              <a:uLnTx/>
              <a:uFillTx/>
              <a:latin typeface="Poppins Light"/>
              <a:cs typeface="+mn-cs"/>
            </a:endParaRPr>
          </a:p>
        </p:txBody>
      </p:sp>
      <p:pic>
        <p:nvPicPr>
          <p:cNvPr id="49" name="그래픽 48">
            <a:extLst>
              <a:ext uri="{FF2B5EF4-FFF2-40B4-BE49-F238E27FC236}">
                <a16:creationId xmlns:a16="http://schemas.microsoft.com/office/drawing/2014/main" id="{947C2805-534D-4521-AEE4-91871A1C5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1831755" y="1826287"/>
            <a:ext cx="422408" cy="422408"/>
          </a:xfrm>
          <a:prstGeom prst="rect">
            <a:avLst/>
          </a:prstGeom>
          <a:effectLst/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9E2222CC-A39C-4497-9FA3-3F97ABB9C57C}"/>
              </a:ext>
            </a:extLst>
          </p:cNvPr>
          <p:cNvSpPr/>
          <p:nvPr/>
        </p:nvSpPr>
        <p:spPr>
          <a:xfrm>
            <a:off x="1463368" y="4498990"/>
            <a:ext cx="1159182" cy="1159182"/>
          </a:xfrm>
          <a:prstGeom prst="ellipse">
            <a:avLst/>
          </a:pr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50F54"/>
              </a:solidFill>
              <a:effectLst/>
              <a:uLnTx/>
              <a:uFillTx/>
              <a:latin typeface="Poppins Light"/>
              <a:cs typeface="+mn-cs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58F78FA3-C0AB-41B6-8910-EE7A9CA6D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4698" y="4830239"/>
            <a:ext cx="422408" cy="401290"/>
          </a:xfrm>
          <a:prstGeom prst="rect">
            <a:avLst/>
          </a:prstGeom>
          <a:effectLst/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BD6CA2C-04A2-4DF3-AD87-593B60809C7C}"/>
              </a:ext>
            </a:extLst>
          </p:cNvPr>
          <p:cNvSpPr txBox="1"/>
          <p:nvPr/>
        </p:nvSpPr>
        <p:spPr>
          <a:xfrm>
            <a:off x="2933111" y="4972346"/>
            <a:ext cx="7871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1pPr>
          </a:lstStyle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Поменять цветовое оформление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Разместить информацию о себе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Добавить</a:t>
            </a:r>
            <a:r>
              <a:rPr kumimoji="0" lang="ru-RU" altLang="ko-KR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 больше значков и иконок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DA1B949-ED23-4794-881D-E54BD7CC3480}"/>
              </a:ext>
            </a:extLst>
          </p:cNvPr>
          <p:cNvSpPr/>
          <p:nvPr/>
        </p:nvSpPr>
        <p:spPr>
          <a:xfrm>
            <a:off x="2936341" y="4498990"/>
            <a:ext cx="5449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an One"/>
                <a:cs typeface="+mn-cs"/>
              </a:rPr>
              <a:t>Замечания пользователей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tan One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897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366594"/>
              </p:ext>
            </p:extLst>
          </p:nvPr>
        </p:nvGraphicFramePr>
        <p:xfrm>
          <a:off x="809897" y="627017"/>
          <a:ext cx="10645356" cy="604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9071">
                  <a:extLst>
                    <a:ext uri="{9D8B030D-6E8A-4147-A177-3AD203B41FA5}">
                      <a16:colId xmlns:a16="http://schemas.microsoft.com/office/drawing/2014/main" val="3914980531"/>
                    </a:ext>
                  </a:extLst>
                </a:gridCol>
                <a:gridCol w="2259880">
                  <a:extLst>
                    <a:ext uri="{9D8B030D-6E8A-4147-A177-3AD203B41FA5}">
                      <a16:colId xmlns:a16="http://schemas.microsoft.com/office/drawing/2014/main" val="3731640246"/>
                    </a:ext>
                  </a:extLst>
                </a:gridCol>
                <a:gridCol w="1998263">
                  <a:extLst>
                    <a:ext uri="{9D8B030D-6E8A-4147-A177-3AD203B41FA5}">
                      <a16:colId xmlns:a16="http://schemas.microsoft.com/office/drawing/2014/main" val="3486212594"/>
                    </a:ext>
                  </a:extLst>
                </a:gridCol>
                <a:gridCol w="2129071">
                  <a:extLst>
                    <a:ext uri="{9D8B030D-6E8A-4147-A177-3AD203B41FA5}">
                      <a16:colId xmlns:a16="http://schemas.microsoft.com/office/drawing/2014/main" val="3571502675"/>
                    </a:ext>
                  </a:extLst>
                </a:gridCol>
                <a:gridCol w="2129071">
                  <a:extLst>
                    <a:ext uri="{9D8B030D-6E8A-4147-A177-3AD203B41FA5}">
                      <a16:colId xmlns:a16="http://schemas.microsoft.com/office/drawing/2014/main" val="2168095500"/>
                    </a:ext>
                  </a:extLst>
                </a:gridCol>
              </a:tblGrid>
              <a:tr h="619235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+mj-lt"/>
                          <a:ea typeface="STXihei" panose="02010600040101010101" pitchFamily="2" charset="-122"/>
                        </a:rPr>
                        <a:t>Ключевые партнеры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+mj-lt"/>
                          <a:ea typeface="STXihei" panose="02010600040101010101" pitchFamily="2" charset="-122"/>
                        </a:rPr>
                        <a:t>Ценностные </a:t>
                      </a:r>
                    </a:p>
                    <a:p>
                      <a:r>
                        <a:rPr lang="ru-RU" sz="1600" dirty="0">
                          <a:latin typeface="+mj-lt"/>
                          <a:ea typeface="STXihei" panose="02010600040101010101" pitchFamily="2" charset="-122"/>
                        </a:rPr>
                        <a:t>предложения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+mj-lt"/>
                          <a:ea typeface="STXihei" panose="02010600040101010101" pitchFamily="2" charset="-122"/>
                        </a:rPr>
                        <a:t>Ключевые виды </a:t>
                      </a:r>
                    </a:p>
                    <a:p>
                      <a:r>
                        <a:rPr lang="ru-RU" sz="1600" dirty="0">
                          <a:latin typeface="+mj-lt"/>
                          <a:ea typeface="STXihei" panose="02010600040101010101" pitchFamily="2" charset="-122"/>
                        </a:rPr>
                        <a:t>деятельности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+mj-lt"/>
                          <a:ea typeface="STXihei" panose="02010600040101010101" pitchFamily="2" charset="-122"/>
                        </a:rPr>
                        <a:t>Взаимоотношения</a:t>
                      </a:r>
                      <a:r>
                        <a:rPr lang="ru-RU" sz="1600" baseline="0" dirty="0">
                          <a:latin typeface="+mj-lt"/>
                          <a:ea typeface="STXihei" panose="02010600040101010101" pitchFamily="2" charset="-122"/>
                        </a:rPr>
                        <a:t> с клиентами</a:t>
                      </a:r>
                      <a:endParaRPr lang="ru-RU" sz="1600" dirty="0">
                        <a:latin typeface="+mj-lt"/>
                        <a:ea typeface="STXihei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+mj-lt"/>
                          <a:ea typeface="STXihei" panose="02010600040101010101" pitchFamily="2" charset="-122"/>
                        </a:rPr>
                        <a:t>Потребительские </a:t>
                      </a:r>
                    </a:p>
                    <a:p>
                      <a:r>
                        <a:rPr lang="ru-RU" sz="1600" dirty="0">
                          <a:latin typeface="+mj-lt"/>
                          <a:ea typeface="STXihei" panose="02010600040101010101" pitchFamily="2" charset="-122"/>
                        </a:rPr>
                        <a:t>сегменты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8228169"/>
                  </a:ext>
                </a:extLst>
              </a:tr>
              <a:tr h="1110976">
                <a:tc rowSpan="5">
                  <a:txBody>
                    <a:bodyPr/>
                    <a:lstStyle/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9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1918030"/>
                  </a:ext>
                </a:extLst>
              </a:tr>
              <a:tr h="42951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+mj-lt"/>
                          <a:ea typeface="STXihei" panose="02010600040101010101" pitchFamily="2" charset="-122"/>
                        </a:rPr>
                        <a:t>Ключевые ресурсы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241228"/>
                  </a:ext>
                </a:extLst>
              </a:tr>
              <a:tr h="20074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10580"/>
                  </a:ext>
                </a:extLst>
              </a:tr>
              <a:tr h="3665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+mj-lt"/>
                          <a:ea typeface="Microsoft JhengHei UI Light" panose="020B0304030504040204" pitchFamily="34" charset="-120"/>
                        </a:rPr>
                        <a:t>Каналы сбыта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112592"/>
                  </a:ext>
                </a:extLst>
              </a:tr>
              <a:tr h="59703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27293"/>
                  </a:ext>
                </a:extLst>
              </a:tr>
              <a:tr h="641507">
                <a:tc>
                  <a:txBody>
                    <a:bodyPr/>
                    <a:lstStyle/>
                    <a:p>
                      <a:r>
                        <a:rPr lang="ru-RU" dirty="0">
                          <a:latin typeface="+mj-lt"/>
                          <a:ea typeface="STXihei" panose="02010600040101010101" pitchFamily="2" charset="-122"/>
                        </a:rPr>
                        <a:t>Структура</a:t>
                      </a:r>
                    </a:p>
                    <a:p>
                      <a:r>
                        <a:rPr lang="ru-RU" dirty="0">
                          <a:latin typeface="+mj-lt"/>
                          <a:ea typeface="STXihei" panose="02010600040101010101" pitchFamily="2" charset="-122"/>
                        </a:rPr>
                        <a:t> издержек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34629"/>
                  </a:ext>
                </a:extLst>
              </a:tr>
              <a:tr h="205825">
                <a:tc rowSpan="3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472585"/>
                  </a:ext>
                </a:extLst>
              </a:tr>
              <a:tr h="3887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ru-RU" dirty="0">
                          <a:latin typeface="+mj-lt"/>
                          <a:ea typeface="STXihei" panose="02010600040101010101" pitchFamily="2" charset="-122"/>
                        </a:rPr>
                        <a:t>Потоки поступления доходов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9483409"/>
                  </a:ext>
                </a:extLst>
              </a:tr>
              <a:tr h="148264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309052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624695" y="1869623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953713" y="1371230"/>
            <a:ext cx="1812473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Администраторы групп в социальных сетях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3713" y="2292656"/>
            <a:ext cx="1828801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Ветеринарные клиники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3713" y="3003859"/>
            <a:ext cx="182880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Магазины по продаже товаров для животных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2290" y="5332113"/>
            <a:ext cx="180022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         Хостинг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2290" y="4684289"/>
            <a:ext cx="1828801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Заработная плата разработчикам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2289" y="5764494"/>
            <a:ext cx="1828801" cy="738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Оплата ключевым партнёрам(при договоренности)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12151" y="4141711"/>
            <a:ext cx="1800224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Собственные умения и навыки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12151" y="4793318"/>
            <a:ext cx="1800224" cy="73866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Собственная программа и аппаратная база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12151" y="3059217"/>
            <a:ext cx="1800224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Разработчики</a:t>
            </a:r>
            <a:r>
              <a:rPr lang="en-US" dirty="0">
                <a:latin typeface="STXihei" panose="02010600040101010101" pitchFamily="2" charset="-122"/>
                <a:ea typeface="STXihei" panose="02010600040101010101" pitchFamily="2" charset="-122"/>
              </a:rPr>
              <a:t>,</a:t>
            </a:r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 аналитики</a:t>
            </a:r>
            <a:r>
              <a:rPr lang="en-US" dirty="0">
                <a:latin typeface="STXihei" panose="02010600040101010101" pitchFamily="2" charset="-122"/>
                <a:ea typeface="STXihei" panose="02010600040101010101" pitchFamily="2" charset="-122"/>
              </a:rPr>
              <a:t>,</a:t>
            </a:r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 дизайнер</a:t>
            </a:r>
            <a:r>
              <a:rPr lang="en-US" dirty="0">
                <a:latin typeface="STXihei" panose="02010600040101010101" pitchFamily="2" charset="-122"/>
                <a:ea typeface="STXihei" panose="02010600040101010101" pitchFamily="2" charset="-122"/>
              </a:rPr>
              <a:t>,</a:t>
            </a:r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 маркетолог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12151" y="1378233"/>
            <a:ext cx="1828801" cy="738664"/>
          </a:xfrm>
          <a:prstGeom prst="rect">
            <a:avLst/>
          </a:prstGeom>
          <a:solidFill>
            <a:srgbClr val="D8C5FF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Помощь животным и их владельцам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93609" y="5270373"/>
            <a:ext cx="1585079" cy="523220"/>
          </a:xfrm>
          <a:prstGeom prst="rect">
            <a:avLst/>
          </a:prstGeom>
          <a:solidFill>
            <a:srgbClr val="F7CDF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Добровольные пожертвования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93609" y="5875419"/>
            <a:ext cx="1585079" cy="307777"/>
          </a:xfrm>
          <a:prstGeom prst="rect">
            <a:avLst/>
          </a:prstGeom>
          <a:solidFill>
            <a:srgbClr val="F7CDF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Платные услуги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262754" y="5271444"/>
            <a:ext cx="1570360" cy="307777"/>
          </a:xfrm>
          <a:prstGeom prst="rect">
            <a:avLst/>
          </a:prstGeom>
          <a:solidFill>
            <a:srgbClr val="F7CDF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       Реклама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62754" y="5721531"/>
            <a:ext cx="1577722" cy="307777"/>
          </a:xfrm>
          <a:prstGeom prst="rect">
            <a:avLst/>
          </a:prstGeom>
          <a:solidFill>
            <a:srgbClr val="F7CDF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       Спонсоры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89030" y="3513851"/>
            <a:ext cx="1794232" cy="523220"/>
          </a:xfrm>
          <a:prstGeom prst="rect">
            <a:avLst/>
          </a:prstGeom>
          <a:solidFill>
            <a:srgbClr val="D759F5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Через социальные сети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89030" y="4110358"/>
            <a:ext cx="1794232" cy="523220"/>
          </a:xfrm>
          <a:prstGeom prst="rect">
            <a:avLst/>
          </a:prstGeom>
          <a:solidFill>
            <a:srgbClr val="D759F5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Через сервис на платформе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482594" y="2246333"/>
            <a:ext cx="1812473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Неравнодушные люди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82595" y="1359806"/>
            <a:ext cx="1812473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Владельцы домашних животных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482594" y="2917416"/>
            <a:ext cx="181247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Волонтеры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57671" y="1353376"/>
            <a:ext cx="1828801" cy="738664"/>
          </a:xfrm>
          <a:prstGeom prst="rect">
            <a:avLst/>
          </a:prstGeom>
          <a:solidFill>
            <a:srgbClr val="E6ECD8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Обратная связь через сервис на платформе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54461" y="2198554"/>
            <a:ext cx="1828801" cy="523220"/>
          </a:xfrm>
          <a:prstGeom prst="rect">
            <a:avLst/>
          </a:prstGeom>
          <a:solidFill>
            <a:srgbClr val="E6ECD8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Мобильное приложение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84911" y="1666770"/>
            <a:ext cx="1828801" cy="738664"/>
          </a:xfrm>
          <a:prstGeom prst="rect">
            <a:avLst/>
          </a:prstGeom>
          <a:solidFill>
            <a:srgbClr val="F490BB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Разная консультативная помощь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84911" y="3722597"/>
            <a:ext cx="1828801" cy="738664"/>
          </a:xfrm>
          <a:prstGeom prst="rect">
            <a:avLst/>
          </a:prstGeom>
          <a:solidFill>
            <a:srgbClr val="F490BB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Поиск ветеринарных клиник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84911" y="3071305"/>
            <a:ext cx="1828801" cy="523220"/>
          </a:xfrm>
          <a:prstGeom prst="rect">
            <a:avLst/>
          </a:prstGeom>
          <a:solidFill>
            <a:srgbClr val="F490BB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Помощь волонтёрам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84911" y="2587061"/>
            <a:ext cx="1828801" cy="307777"/>
          </a:xfrm>
          <a:prstGeom prst="rect">
            <a:avLst/>
          </a:prstGeom>
          <a:solidFill>
            <a:srgbClr val="F490BB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  Поиск животных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482593" y="3353171"/>
            <a:ext cx="1812473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Ветеринарные клиники</a:t>
            </a:r>
          </a:p>
        </p:txBody>
      </p:sp>
      <p:sp>
        <p:nvSpPr>
          <p:cNvPr id="39" name="직사각형 32">
            <a:extLst>
              <a:ext uri="{FF2B5EF4-FFF2-40B4-BE49-F238E27FC236}">
                <a16:creationId xmlns:a16="http://schemas.microsoft.com/office/drawing/2014/main" id="{0120A904-AE3D-4B3F-A767-3D85B789DBE5}"/>
              </a:ext>
            </a:extLst>
          </p:cNvPr>
          <p:cNvSpPr/>
          <p:nvPr/>
        </p:nvSpPr>
        <p:spPr>
          <a:xfrm>
            <a:off x="2108429" y="-43915"/>
            <a:ext cx="828040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 algn="ctr" latinLnBrk="1">
              <a:buClrTx/>
            </a:pPr>
            <a:r>
              <a:rPr lang="ru-RU" altLang="ko-KR" sz="3200" b="1" kern="1200" dirty="0">
                <a:solidFill>
                  <a:srgbClr val="C46A08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Бизнес-модель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46A08"/>
              </a:solidFill>
              <a:effectLst/>
              <a:uLnTx/>
              <a:uFillTx/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6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406;g183d76eef97_0_45"/>
          <p:cNvSpPr txBox="1">
            <a:spLocks/>
          </p:cNvSpPr>
          <p:nvPr/>
        </p:nvSpPr>
        <p:spPr>
          <a:xfrm>
            <a:off x="4129372" y="279642"/>
            <a:ext cx="4827554" cy="65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ClrTx/>
              <a:buSzPts val="1100"/>
              <a:buFontTx/>
            </a:pPr>
            <a:r>
              <a:rPr lang="ru-RU" sz="3200" b="1" dirty="0">
                <a:solidFill>
                  <a:srgbClr val="C46A08"/>
                </a:solidFill>
                <a:latin typeface="Consolas" panose="020B0609020204030204" pitchFamily="49" charset="0"/>
                <a:ea typeface="Garamond"/>
                <a:cs typeface="Garamond"/>
                <a:sym typeface="Garamond"/>
              </a:rPr>
              <a:t>Оценка объёма рынка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1151326" y="1296007"/>
            <a:ext cx="581603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STXihei" panose="02010600040101010101" pitchFamily="2" charset="-122"/>
                <a:ea typeface="STXihei" panose="02010600040101010101" pitchFamily="2" charset="-122"/>
              </a:rPr>
              <a:t>Источники потенциального дохода:</a:t>
            </a:r>
          </a:p>
        </p:txBody>
      </p:sp>
      <p:sp>
        <p:nvSpPr>
          <p:cNvPr id="188" name="Текст 2"/>
          <p:cNvSpPr txBox="1">
            <a:spLocks/>
          </p:cNvSpPr>
          <p:nvPr/>
        </p:nvSpPr>
        <p:spPr>
          <a:xfrm>
            <a:off x="1048380" y="1808464"/>
            <a:ext cx="11143620" cy="476888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Tx/>
              <a:buChar char="-"/>
            </a:pPr>
            <a:r>
              <a:rPr lang="ru-RU" sz="2200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</a:rPr>
              <a:t>Реклама ветеринарных клиник</a:t>
            </a:r>
            <a:r>
              <a:rPr lang="en-US" sz="2200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</a:rPr>
              <a:t>,</a:t>
            </a:r>
            <a:r>
              <a:rPr lang="ru-RU" sz="2200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</a:rPr>
              <a:t> магазинов товаров для животных;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</a:rPr>
              <a:t>Предоставление персональных консультаций с ветеринаром;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</a:rPr>
              <a:t>Размещение объявлений;</a:t>
            </a:r>
          </a:p>
          <a:p>
            <a:endParaRPr lang="ru-RU" sz="2200" dirty="0">
              <a:solidFill>
                <a:schemeClr val="tx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Segoe UI Light" panose="020B0502040204020203" pitchFamily="34" charset="0"/>
            </a:endParaRPr>
          </a:p>
          <a:p>
            <a:r>
              <a:rPr lang="ru-RU" sz="2200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</a:rPr>
              <a:t> </a:t>
            </a:r>
            <a:r>
              <a:rPr lang="ru-RU" sz="2200" u="sng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</a:rPr>
              <a:t>Доход за рекламу с одной </a:t>
            </a:r>
            <a:r>
              <a:rPr lang="ru-RU" sz="2200" u="sng" dirty="0" err="1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</a:rPr>
              <a:t>вет.клиники</a:t>
            </a:r>
            <a:r>
              <a:rPr lang="ru-RU" sz="2200" u="sng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</a:rPr>
              <a:t> (стоимость услуги – 30 руб.):</a:t>
            </a:r>
          </a:p>
          <a:p>
            <a:pPr marL="114300">
              <a:lnSpc>
                <a:spcPct val="150000"/>
              </a:lnSpc>
            </a:pPr>
            <a:r>
              <a:rPr lang="ru-RU" sz="2200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</a:rPr>
              <a:t>в месяц: (30*30*97)/2 = 43650 руб.</a:t>
            </a:r>
          </a:p>
          <a:p>
            <a:pPr marL="114300"/>
            <a:r>
              <a:rPr lang="ru-RU" sz="2200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</a:rPr>
              <a:t>в год: ((30*30*97)/2)*12 = 523800 руб.</a:t>
            </a:r>
          </a:p>
          <a:p>
            <a:pPr marL="114300"/>
            <a:endParaRPr lang="ru-RU" sz="2200" dirty="0">
              <a:solidFill>
                <a:schemeClr val="tx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Segoe UI Light" panose="020B0502040204020203" pitchFamily="34" charset="0"/>
            </a:endParaRPr>
          </a:p>
          <a:p>
            <a:pPr marL="114300"/>
            <a:r>
              <a:rPr lang="ru-RU" sz="2200" u="sng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</a:rPr>
              <a:t>Доход за рекламу с одного магазина (стоимость услуги 30 руб.):</a:t>
            </a:r>
          </a:p>
          <a:p>
            <a:pPr marL="114300">
              <a:lnSpc>
                <a:spcPct val="150000"/>
              </a:lnSpc>
            </a:pPr>
            <a:r>
              <a:rPr lang="ru-RU" sz="2200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</a:rPr>
              <a:t>в месяц: (30*30*352)/2 = 316800 руб.</a:t>
            </a:r>
          </a:p>
          <a:p>
            <a:pPr marL="114300"/>
            <a:r>
              <a:rPr lang="ru-RU" sz="2200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</a:rPr>
              <a:t>в год: ((30*30*352)/2)*12 = 3801600 руб.</a:t>
            </a:r>
          </a:p>
        </p:txBody>
      </p:sp>
    </p:spTree>
    <p:extLst>
      <p:ext uri="{BB962C8B-B14F-4D97-AF65-F5344CB8AC3E}">
        <p14:creationId xmlns:p14="http://schemas.microsoft.com/office/powerpoint/2010/main" val="334809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406;g183d76eef97_0_45"/>
          <p:cNvSpPr txBox="1">
            <a:spLocks/>
          </p:cNvSpPr>
          <p:nvPr/>
        </p:nvSpPr>
        <p:spPr>
          <a:xfrm>
            <a:off x="4129372" y="279642"/>
            <a:ext cx="4827554" cy="65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ClrTx/>
              <a:buSzPts val="1100"/>
              <a:buFontTx/>
            </a:pPr>
            <a:r>
              <a:rPr lang="ru-RU" sz="3200" b="1" dirty="0">
                <a:solidFill>
                  <a:srgbClr val="C46A08"/>
                </a:solidFill>
                <a:latin typeface="Consolas" panose="020B0609020204030204" pitchFamily="49" charset="0"/>
                <a:ea typeface="Garamond"/>
                <a:cs typeface="Garamond"/>
                <a:sym typeface="Garamond"/>
              </a:rPr>
              <a:t>Оценка объёма рынка</a:t>
            </a:r>
          </a:p>
        </p:txBody>
      </p:sp>
      <p:sp>
        <p:nvSpPr>
          <p:cNvPr id="188" name="Текст 2"/>
          <p:cNvSpPr txBox="1">
            <a:spLocks/>
          </p:cNvSpPr>
          <p:nvPr/>
        </p:nvSpPr>
        <p:spPr>
          <a:xfrm>
            <a:off x="1048380" y="1338201"/>
            <a:ext cx="11143620" cy="476888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 sz="2200" dirty="0">
              <a:solidFill>
                <a:schemeClr val="tx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Segoe UI Ligh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26569" y="1281850"/>
            <a:ext cx="10787241" cy="4967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ru-RU" sz="2200" u="sng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Доход за объявления с владельцев (стоимость услуги – 100 руб.):</a:t>
            </a:r>
          </a:p>
          <a:p>
            <a:pPr>
              <a:lnSpc>
                <a:spcPct val="114000"/>
              </a:lnSpc>
            </a:pPr>
            <a:r>
              <a:rPr lang="ru-RU" sz="22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в неделю: (100*97)/2 = 4850 руб.</a:t>
            </a:r>
          </a:p>
          <a:p>
            <a:pPr>
              <a:lnSpc>
                <a:spcPct val="114000"/>
              </a:lnSpc>
            </a:pPr>
            <a:r>
              <a:rPr lang="ru-RU" sz="22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в месяц: (100*4,28*97)/2  =20758 руб.</a:t>
            </a:r>
          </a:p>
          <a:p>
            <a:pPr>
              <a:lnSpc>
                <a:spcPct val="114000"/>
              </a:lnSpc>
            </a:pPr>
            <a:r>
              <a:rPr lang="ru-RU" sz="22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в год: ((100*4,28*97)/2)*12 = 249096 руб.</a:t>
            </a:r>
          </a:p>
          <a:p>
            <a:endParaRPr lang="ru-RU" sz="22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>
              <a:lnSpc>
                <a:spcPct val="114000"/>
              </a:lnSpc>
            </a:pPr>
            <a:r>
              <a:rPr lang="ru-RU" sz="2200" u="sng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Доход за консультации на первичный прием (стоимость услуги 50 руб.):</a:t>
            </a:r>
          </a:p>
          <a:p>
            <a:pPr>
              <a:lnSpc>
                <a:spcPct val="114000"/>
              </a:lnSpc>
            </a:pPr>
            <a:r>
              <a:rPr lang="ru-RU" sz="22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в месяц: (50*97*150)/2 = 363750 руб.</a:t>
            </a:r>
          </a:p>
          <a:p>
            <a:pPr>
              <a:lnSpc>
                <a:spcPct val="114000"/>
              </a:lnSpc>
            </a:pPr>
            <a:r>
              <a:rPr lang="ru-RU" sz="22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в год: ((50*97*150)/2)*12 = 4365000 руб.</a:t>
            </a:r>
          </a:p>
          <a:p>
            <a:endParaRPr lang="ru-RU" sz="22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>
              <a:lnSpc>
                <a:spcPct val="114000"/>
              </a:lnSpc>
            </a:pPr>
            <a:r>
              <a:rPr lang="ru-RU" sz="2200" u="sng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Доход за консультации на повторный приём (стоимость услуги 30 руб.):</a:t>
            </a:r>
          </a:p>
          <a:p>
            <a:pPr>
              <a:lnSpc>
                <a:spcPct val="114000"/>
              </a:lnSpc>
            </a:pPr>
            <a:r>
              <a:rPr lang="ru-RU" sz="22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в месяц: (30*97*150)/2 = 218250 руб.</a:t>
            </a:r>
          </a:p>
          <a:p>
            <a:pPr>
              <a:lnSpc>
                <a:spcPct val="114000"/>
              </a:lnSpc>
            </a:pPr>
            <a:r>
              <a:rPr lang="ru-RU" sz="22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в год: ((30*97*150)/2)*12 = 2619000 руб.</a:t>
            </a:r>
          </a:p>
          <a:p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79230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4;p2"/>
          <p:cNvSpPr txBox="1">
            <a:spLocks/>
          </p:cNvSpPr>
          <p:nvPr/>
        </p:nvSpPr>
        <p:spPr>
          <a:xfrm>
            <a:off x="1915889" y="374468"/>
            <a:ext cx="5146765" cy="574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C46A08"/>
                </a:solidFill>
                <a:effectLst/>
                <a:uLnTx/>
                <a:uFillTx/>
                <a:latin typeface="Consolas" panose="020B0609020204030204" pitchFamily="49" charset="0"/>
                <a:ea typeface="Garamond"/>
                <a:cs typeface="Garamond"/>
                <a:sym typeface="Garamond"/>
              </a:rPr>
              <a:t>Ведомость ресурсов</a:t>
            </a:r>
            <a:endParaRPr kumimoji="0" lang="ru-RU" sz="4800" b="1" i="0" u="none" strike="noStrike" kern="0" cap="none" spc="0" normalizeH="0" baseline="0" noProof="0" dirty="0">
              <a:ln>
                <a:noFill/>
              </a:ln>
              <a:solidFill>
                <a:srgbClr val="C46A08"/>
              </a:solidFill>
              <a:effectLst/>
              <a:uLnTx/>
              <a:uFillTx/>
              <a:latin typeface="Consolas" panose="020B0609020204030204" pitchFamily="49" charset="0"/>
              <a:sym typeface="Calibri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68522"/>
              </p:ext>
            </p:extLst>
          </p:nvPr>
        </p:nvGraphicFramePr>
        <p:xfrm>
          <a:off x="536713" y="1272209"/>
          <a:ext cx="11410776" cy="44784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435662">
                  <a:extLst>
                    <a:ext uri="{9D8B030D-6E8A-4147-A177-3AD203B41FA5}">
                      <a16:colId xmlns:a16="http://schemas.microsoft.com/office/drawing/2014/main" val="559733765"/>
                    </a:ext>
                  </a:extLst>
                </a:gridCol>
                <a:gridCol w="1367930">
                  <a:extLst>
                    <a:ext uri="{9D8B030D-6E8A-4147-A177-3AD203B41FA5}">
                      <a16:colId xmlns:a16="http://schemas.microsoft.com/office/drawing/2014/main" val="1391893262"/>
                    </a:ext>
                  </a:extLst>
                </a:gridCol>
                <a:gridCol w="1901796">
                  <a:extLst>
                    <a:ext uri="{9D8B030D-6E8A-4147-A177-3AD203B41FA5}">
                      <a16:colId xmlns:a16="http://schemas.microsoft.com/office/drawing/2014/main" val="535252786"/>
                    </a:ext>
                  </a:extLst>
                </a:gridCol>
                <a:gridCol w="1901796">
                  <a:extLst>
                    <a:ext uri="{9D8B030D-6E8A-4147-A177-3AD203B41FA5}">
                      <a16:colId xmlns:a16="http://schemas.microsoft.com/office/drawing/2014/main" val="2996622767"/>
                    </a:ext>
                  </a:extLst>
                </a:gridCol>
                <a:gridCol w="1901796">
                  <a:extLst>
                    <a:ext uri="{9D8B030D-6E8A-4147-A177-3AD203B41FA5}">
                      <a16:colId xmlns:a16="http://schemas.microsoft.com/office/drawing/2014/main" val="2534970549"/>
                    </a:ext>
                  </a:extLst>
                </a:gridCol>
                <a:gridCol w="1901796">
                  <a:extLst>
                    <a:ext uri="{9D8B030D-6E8A-4147-A177-3AD203B41FA5}">
                      <a16:colId xmlns:a16="http://schemas.microsoft.com/office/drawing/2014/main" val="2918675554"/>
                    </a:ext>
                  </a:extLst>
                </a:gridCol>
              </a:tblGrid>
              <a:tr h="6379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Какой ресурс необходим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Сколько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Стоимость в месяц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Как часто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Источник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Зар</a:t>
                      </a:r>
                      <a:r>
                        <a:rPr lang="ru-RU" sz="1600" baseline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плата (не округленная)</a:t>
                      </a:r>
                      <a:endParaRPr lang="ru-RU" sz="16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160509"/>
                  </a:ext>
                </a:extLst>
              </a:tr>
              <a:tr h="6400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Труд программиста</a:t>
                      </a:r>
                    </a:p>
                    <a:p>
                      <a:pPr algn="ctr"/>
                      <a:r>
                        <a:rPr lang="ru-RU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(разработчик)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87200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Каждый</a:t>
                      </a:r>
                      <a:r>
                        <a:rPr lang="ru-RU" sz="1800" baseline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месяц</a:t>
                      </a:r>
                      <a:endParaRPr lang="ru-RU" sz="18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Участник нашей команды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81167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488502"/>
                  </a:ext>
                </a:extLst>
              </a:tr>
              <a:tr h="6400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Труд дизайнера </a:t>
                      </a:r>
                    </a:p>
                    <a:p>
                      <a:pPr algn="ctr"/>
                      <a:r>
                        <a:rPr lang="ru-RU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интерфейсов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65800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Каждый</a:t>
                      </a:r>
                      <a:r>
                        <a:rPr lang="ru-RU" sz="1800" baseline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месяц</a:t>
                      </a:r>
                      <a:endParaRPr lang="ru-RU" sz="18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algn="ctr"/>
                      <a:endParaRPr lang="ru-RU" sz="18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Участник нашей команды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65833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539609"/>
                  </a:ext>
                </a:extLst>
              </a:tr>
              <a:tr h="6400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Труд маркетолога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45700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Каждый месяц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Участник нашей команды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45667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75995"/>
                  </a:ext>
                </a:extLst>
              </a:tr>
              <a:tr h="6400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Аналитик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65800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Каждый</a:t>
                      </a:r>
                      <a:r>
                        <a:rPr lang="ru-RU" sz="1800" baseline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месяц</a:t>
                      </a:r>
                      <a:endParaRPr lang="ru-RU" sz="18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Участник нашей команды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65833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766861"/>
                  </a:ext>
                </a:extLst>
              </a:tr>
              <a:tr h="6400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Лидер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51700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Каждый</a:t>
                      </a:r>
                      <a:r>
                        <a:rPr lang="ru-RU" sz="1800" baseline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месяц</a:t>
                      </a:r>
                      <a:endParaRPr lang="ru-RU" sz="18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Участник нашей команды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51667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263044"/>
                  </a:ext>
                </a:extLst>
              </a:tr>
              <a:tr h="6400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Хостинг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1700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Постоянно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Купим у </a:t>
                      </a:r>
                    </a:p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Провайдера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ru-RU" sz="18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1667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14153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06771" y="6124393"/>
            <a:ext cx="9676562" cy="461665"/>
          </a:xfrm>
          <a:prstGeom prst="rect">
            <a:avLst/>
          </a:prstGeom>
          <a:solidFill>
            <a:srgbClr val="EEB500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Итого в месяц:      316200 руб.                     Итого в год:    3794400 руб. </a:t>
            </a:r>
          </a:p>
        </p:txBody>
      </p:sp>
      <p:cxnSp>
        <p:nvCxnSpPr>
          <p:cNvPr id="5" name="Прямая соединительная линия 4"/>
          <p:cNvCxnSpPr>
            <a:stCxn id="4" idx="0"/>
            <a:endCxn id="4" idx="2"/>
          </p:cNvCxnSpPr>
          <p:nvPr/>
        </p:nvCxnSpPr>
        <p:spPr>
          <a:xfrm>
            <a:off x="6245052" y="6124393"/>
            <a:ext cx="0" cy="46166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195068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D00720-FB5A-4F6A-8FC9-F50D18EBE7B2}"/>
              </a:ext>
            </a:extLst>
          </p:cNvPr>
          <p:cNvSpPr txBox="1"/>
          <p:nvPr/>
        </p:nvSpPr>
        <p:spPr>
          <a:xfrm>
            <a:off x="2543881" y="335472"/>
            <a:ext cx="795767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3200" i="0" u="none" strike="noStrike" kern="1200" cap="none" normalizeH="0" baseline="0" noProof="0" dirty="0">
                <a:ln>
                  <a:noFill/>
                </a:ln>
                <a:solidFill>
                  <a:srgbClr val="C46A08"/>
                </a:solidFill>
                <a:effectLst/>
                <a:uLnTx/>
                <a:uFillTx/>
                <a:latin typeface="Consolas" panose="020B0609020204030204" pitchFamily="49" charset="0"/>
              </a:rPr>
              <a:t>Проблема</a:t>
            </a:r>
            <a:endParaRPr kumimoji="0" lang="ko-KR" altLang="en-US" sz="3200" i="0" u="none" strike="noStrike" kern="1200" cap="none" normalizeH="0" baseline="0" noProof="0" dirty="0">
              <a:ln>
                <a:noFill/>
              </a:ln>
              <a:solidFill>
                <a:srgbClr val="C46A08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3" name="Google Shape;104;p3"/>
          <p:cNvSpPr txBox="1"/>
          <p:nvPr/>
        </p:nvSpPr>
        <p:spPr>
          <a:xfrm>
            <a:off x="559911" y="3000714"/>
            <a:ext cx="5671924" cy="3530863"/>
          </a:xfrm>
          <a:prstGeom prst="rect">
            <a:avLst/>
          </a:prstGeom>
          <a:noFill/>
          <a:ln w="25400">
            <a:solidFill>
              <a:srgbClr val="C46A08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  <a:cs typeface="Segoe UI Light" panose="020B0502040204020203" pitchFamily="34" charset="0"/>
                <a:sym typeface="Calibri"/>
              </a:rPr>
              <a:t>В России более 4 млн бездомных животных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  <a:cs typeface="Segoe UI Light" panose="020B0502040204020203" pitchFamily="34" charset="0"/>
                <a:sym typeface="Calibri"/>
              </a:rPr>
              <a:t>,</a:t>
            </a: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  <a:cs typeface="Segoe UI Light" panose="020B0502040204020203" pitchFamily="34" charset="0"/>
                <a:sym typeface="Calibri"/>
              </a:rPr>
              <a:t> что составляет 6% от общего числа популяции животных (из них кошек – 3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  <a:cs typeface="Segoe UI Light" panose="020B0502040204020203" pitchFamily="34" charset="0"/>
                <a:sym typeface="Calibri"/>
              </a:rPr>
              <a:t>,</a:t>
            </a: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  <a:cs typeface="Segoe UI Light" panose="020B0502040204020203" pitchFamily="34" charset="0"/>
                <a:sym typeface="Calibri"/>
              </a:rPr>
              <a:t>2 млн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  <a:cs typeface="Segoe UI Light" panose="020B0502040204020203" pitchFamily="34" charset="0"/>
                <a:sym typeface="Calibri"/>
              </a:rPr>
              <a:t>,</a:t>
            </a: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  <a:cs typeface="Segoe UI Light" panose="020B0502040204020203" pitchFamily="34" charset="0"/>
                <a:sym typeface="Calibri"/>
              </a:rPr>
              <a:t> собак – 735 </a:t>
            </a:r>
            <a:r>
              <a:rPr lang="ru-RU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  <a:cs typeface="Segoe UI Light" panose="020B0502040204020203" pitchFamily="34" charset="0"/>
                <a:sym typeface="Calibri"/>
              </a:rPr>
              <a:t>тыс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  <a:cs typeface="Segoe UI Light" panose="020B0502040204020203" pitchFamily="34" charset="0"/>
                <a:sym typeface="Calibri"/>
              </a:rPr>
              <a:t>,</a:t>
            </a: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  <a:cs typeface="Segoe UI Light" panose="020B0502040204020203" pitchFamily="34" charset="0"/>
                <a:sym typeface="Calibri"/>
              </a:rPr>
              <a:t> животных в приютах – 144 </a:t>
            </a:r>
            <a:r>
              <a:rPr lang="ru-RU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  <a:cs typeface="Segoe UI Light" panose="020B0502040204020203" pitchFamily="34" charset="0"/>
                <a:sym typeface="Calibri"/>
              </a:rPr>
              <a:t>тыс</a:t>
            </a: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  <a:cs typeface="Segoe UI Light" panose="020B0502040204020203" pitchFamily="34" charset="0"/>
                <a:sym typeface="Calibri"/>
              </a:rPr>
              <a:t>)</a:t>
            </a:r>
            <a:endParaRPr sz="2800" dirty="0">
              <a:solidFill>
                <a:schemeClr val="tx1">
                  <a:lumMod val="95000"/>
                  <a:lumOff val="5000"/>
                </a:schemeClr>
              </a:solidFill>
              <a:latin typeface="STXihei" panose="02010600040101010101" pitchFamily="2" charset="-122"/>
              <a:ea typeface="STXihei" panose="02010600040101010101" pitchFamily="2" charset="-122"/>
              <a:cs typeface="Segoe UI Light" panose="020B0502040204020203" pitchFamily="34" charset="0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2720" y="1252166"/>
            <a:ext cx="5414648" cy="3490956"/>
          </a:xfrm>
          <a:prstGeom prst="rect">
            <a:avLst/>
          </a:prstGeom>
          <a:noFill/>
          <a:ln w="28575">
            <a:solidFill>
              <a:srgbClr val="C46A08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  <a:cs typeface="Titan One" panose="020B0604020202020204" charset="0"/>
                <a:sym typeface="Calibri"/>
              </a:rPr>
              <a:t>Домашние животные есть у 73% россиян. </a:t>
            </a:r>
          </a:p>
          <a:p>
            <a:pPr>
              <a:lnSpc>
                <a:spcPct val="114000"/>
              </a:lnSpc>
            </a:pP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  <a:cs typeface="Titan One" panose="020B0604020202020204" charset="0"/>
                <a:sym typeface="Calibri"/>
              </a:rPr>
              <a:t>Минимум 33,3 млн человек имеют питомцев.</a:t>
            </a:r>
          </a:p>
          <a:p>
            <a:pPr>
              <a:lnSpc>
                <a:spcPct val="114000"/>
              </a:lnSpc>
            </a:pP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  <a:cs typeface="Titan One" panose="020B0604020202020204" charset="0"/>
                <a:sym typeface="Calibri"/>
              </a:rPr>
              <a:t>Уровень отказа от домашних питомцев России составляет 26%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5434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4;p2"/>
          <p:cNvSpPr txBox="1">
            <a:spLocks/>
          </p:cNvSpPr>
          <p:nvPr/>
        </p:nvSpPr>
        <p:spPr>
          <a:xfrm>
            <a:off x="-213532" y="196519"/>
            <a:ext cx="5146765" cy="574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  <a:tabLst/>
              <a:defRPr/>
            </a:pP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C46A08"/>
                </a:solidFill>
                <a:effectLst/>
                <a:uLnTx/>
                <a:uFillTx/>
                <a:latin typeface="Consolas" panose="020B0609020204030204" pitchFamily="49" charset="0"/>
                <a:ea typeface="Garamond"/>
                <a:cs typeface="Garamond"/>
                <a:sym typeface="Garamond"/>
              </a:rPr>
              <a:t>Наша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Garamond"/>
                <a:cs typeface="Garamond"/>
                <a:sym typeface="Garamond"/>
              </a:rPr>
              <a:t> 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C46A08"/>
                </a:solidFill>
                <a:effectLst/>
                <a:uLnTx/>
                <a:uFillTx/>
                <a:latin typeface="Consolas" panose="020B0609020204030204" pitchFamily="49" charset="0"/>
                <a:ea typeface="Garamond"/>
                <a:cs typeface="Garamond"/>
                <a:sym typeface="Garamond"/>
              </a:rPr>
              <a:t>команда</a:t>
            </a:r>
            <a:endParaRPr kumimoji="0" lang="ru-RU" sz="6000" b="1" i="0" u="none" strike="noStrike" kern="0" cap="none" spc="0" normalizeH="0" baseline="0" noProof="0" dirty="0">
              <a:ln>
                <a:noFill/>
              </a:ln>
              <a:solidFill>
                <a:srgbClr val="C46A08"/>
              </a:solidFill>
              <a:effectLst/>
              <a:uLnTx/>
              <a:uFillTx/>
              <a:latin typeface="Consolas" panose="020B0609020204030204" pitchFamily="49" charset="0"/>
              <a:sym typeface="Calibri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0" t="23365" r="9333" b="19873"/>
          <a:stretch/>
        </p:blipFill>
        <p:spPr>
          <a:xfrm>
            <a:off x="898926" y="1053738"/>
            <a:ext cx="2131655" cy="1909519"/>
          </a:xfrm>
          <a:prstGeom prst="ellipse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5" t="15757" r="7709"/>
          <a:stretch/>
        </p:blipFill>
        <p:spPr>
          <a:xfrm>
            <a:off x="4168408" y="3592973"/>
            <a:ext cx="2148334" cy="2082936"/>
          </a:xfrm>
          <a:prstGeom prst="ellipse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26222"/>
          <a:stretch/>
        </p:blipFill>
        <p:spPr>
          <a:xfrm>
            <a:off x="1247537" y="3658126"/>
            <a:ext cx="2224626" cy="2017783"/>
          </a:xfrm>
          <a:prstGeom prst="ellipse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6" r="4953" b="22666"/>
          <a:stretch/>
        </p:blipFill>
        <p:spPr>
          <a:xfrm>
            <a:off x="9361715" y="3623619"/>
            <a:ext cx="2320410" cy="2021644"/>
          </a:xfrm>
          <a:prstGeom prst="ellipse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2" t="5587"/>
          <a:stretch/>
        </p:blipFill>
        <p:spPr>
          <a:xfrm>
            <a:off x="4321394" y="887761"/>
            <a:ext cx="2201326" cy="2020448"/>
          </a:xfrm>
          <a:prstGeom prst="ellipse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49531" y="3061044"/>
            <a:ext cx="209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Теличко Ксения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61473" y="3061043"/>
            <a:ext cx="23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Эммерт Екатерина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04991" y="3054298"/>
            <a:ext cx="23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Ващенко Владислав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77593" y="5675909"/>
            <a:ext cx="264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Терещенко Екатерина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53309" y="5675909"/>
            <a:ext cx="23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Рачкова Мария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93004" y="5675909"/>
            <a:ext cx="189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Кеубасов Данат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40092" y="5675909"/>
            <a:ext cx="233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Прокопьева Ирина</a:t>
            </a:r>
          </a:p>
        </p:txBody>
      </p:sp>
      <p:pic>
        <p:nvPicPr>
          <p:cNvPr id="21" name="Picture 2" descr="Profile User Round Red Icon Symbol Download PNG | City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48" y="3430375"/>
            <a:ext cx="2261368" cy="226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8" t="40079" r="13300" b="1635"/>
          <a:stretch/>
        </p:blipFill>
        <p:spPr>
          <a:xfrm>
            <a:off x="7813533" y="924244"/>
            <a:ext cx="2061225" cy="203901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0045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E65A845-0295-4463-A8CB-953C0A7BF404}"/>
              </a:ext>
            </a:extLst>
          </p:cNvPr>
          <p:cNvSpPr txBox="1"/>
          <p:nvPr/>
        </p:nvSpPr>
        <p:spPr>
          <a:xfrm>
            <a:off x="4329509" y="465780"/>
            <a:ext cx="6930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C46A08"/>
                </a:solidFill>
                <a:effectLst/>
                <a:uLnTx/>
                <a:uFillTx/>
                <a:latin typeface="Consolas" panose="020B0609020204030204" pitchFamily="49" charset="0"/>
              </a:rPr>
              <a:t>Задачи по развитию проекта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C46A08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7E52C-526A-4D24-91EB-9089F31046D8}"/>
              </a:ext>
            </a:extLst>
          </p:cNvPr>
          <p:cNvSpPr txBox="1"/>
          <p:nvPr/>
        </p:nvSpPr>
        <p:spPr>
          <a:xfrm>
            <a:off x="3531004" y="2280048"/>
            <a:ext cx="3914275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>
              <a:lnSpc>
                <a:spcPct val="90000"/>
              </a:lnSpc>
              <a:spcBef>
                <a:spcPts val="1000"/>
              </a:spcBef>
              <a:buSzPts val="1800"/>
              <a:defRPr/>
            </a:pPr>
            <a:r>
              <a:rPr lang="ru-RU" sz="22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Calibri"/>
                <a:sym typeface="Calibri"/>
              </a:rPr>
              <a:t>Провести дополнительное интервью с пользователями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18D87C-A782-4301-BF26-667B02CFAFAB}"/>
              </a:ext>
            </a:extLst>
          </p:cNvPr>
          <p:cNvSpPr/>
          <p:nvPr/>
        </p:nvSpPr>
        <p:spPr>
          <a:xfrm>
            <a:off x="4949205" y="1685063"/>
            <a:ext cx="5981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an One"/>
                <a:cs typeface="+mn-cs"/>
              </a:rPr>
              <a:t>01.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tan One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99342-6984-4F88-BEC9-2221CC8CDCF1}"/>
              </a:ext>
            </a:extLst>
          </p:cNvPr>
          <p:cNvSpPr txBox="1"/>
          <p:nvPr/>
        </p:nvSpPr>
        <p:spPr>
          <a:xfrm>
            <a:off x="7864169" y="2280047"/>
            <a:ext cx="4327831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>
              <a:lnSpc>
                <a:spcPct val="90000"/>
              </a:lnSpc>
              <a:spcBef>
                <a:spcPts val="1000"/>
              </a:spcBef>
              <a:buSzPts val="1800"/>
              <a:defRPr/>
            </a:pPr>
            <a:r>
              <a:rPr lang="ru-RU" sz="22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Calibri"/>
                <a:sym typeface="Calibri"/>
              </a:rPr>
              <a:t>Разработка сервиса по поиску животных по фотографии и по ключевым словам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576C38-6D6F-445F-A5C8-6D54F5358130}"/>
              </a:ext>
            </a:extLst>
          </p:cNvPr>
          <p:cNvGrpSpPr/>
          <p:nvPr/>
        </p:nvGrpSpPr>
        <p:grpSpPr>
          <a:xfrm>
            <a:off x="993358" y="2337096"/>
            <a:ext cx="2215744" cy="2714759"/>
            <a:chOff x="215408" y="2909488"/>
            <a:chExt cx="2215744" cy="2714759"/>
          </a:xfrm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8F8ED853-F13D-462D-990E-FDBF04BFE43C}"/>
                </a:ext>
              </a:extLst>
            </p:cNvPr>
            <p:cNvSpPr/>
            <p:nvPr/>
          </p:nvSpPr>
          <p:spPr>
            <a:xfrm>
              <a:off x="215408" y="2909488"/>
              <a:ext cx="1345887" cy="2712481"/>
            </a:xfrm>
            <a:custGeom>
              <a:avLst/>
              <a:gdLst>
                <a:gd name="connsiteX0" fmla="*/ 1777868 w 1783080"/>
                <a:gd name="connsiteY0" fmla="*/ 1803243 h 3593592"/>
                <a:gd name="connsiteX1" fmla="*/ 1234029 w 1783080"/>
                <a:gd name="connsiteY1" fmla="*/ 147858 h 3593592"/>
                <a:gd name="connsiteX2" fmla="*/ 1234029 w 1783080"/>
                <a:gd name="connsiteY2" fmla="*/ 10287 h 3593592"/>
                <a:gd name="connsiteX3" fmla="*/ 939958 w 1783080"/>
                <a:gd name="connsiteY3" fmla="*/ 12619 h 3593592"/>
                <a:gd name="connsiteX4" fmla="*/ 894009 w 1783080"/>
                <a:gd name="connsiteY4" fmla="*/ 10287 h 3593592"/>
                <a:gd name="connsiteX5" fmla="*/ 10287 w 1783080"/>
                <a:gd name="connsiteY5" fmla="*/ 1803243 h 3593592"/>
                <a:gd name="connsiteX6" fmla="*/ 894009 w 1783080"/>
                <a:gd name="connsiteY6" fmla="*/ 3596198 h 3593592"/>
                <a:gd name="connsiteX7" fmla="*/ 939958 w 1783080"/>
                <a:gd name="connsiteY7" fmla="*/ 3593866 h 3593592"/>
                <a:gd name="connsiteX8" fmla="*/ 1234029 w 1783080"/>
                <a:gd name="connsiteY8" fmla="*/ 3596198 h 3593592"/>
                <a:gd name="connsiteX9" fmla="*/ 1234029 w 1783080"/>
                <a:gd name="connsiteY9" fmla="*/ 3458627 h 3593592"/>
                <a:gd name="connsiteX10" fmla="*/ 1777868 w 1783080"/>
                <a:gd name="connsiteY10" fmla="*/ 1803243 h 359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3080" h="3593592">
                  <a:moveTo>
                    <a:pt x="1777868" y="1803243"/>
                  </a:moveTo>
                  <a:cubicBezTo>
                    <a:pt x="1777868" y="1057366"/>
                    <a:pt x="1553337" y="418064"/>
                    <a:pt x="1234029" y="147858"/>
                  </a:cubicBezTo>
                  <a:lnTo>
                    <a:pt x="1234029" y="10287"/>
                  </a:lnTo>
                  <a:lnTo>
                    <a:pt x="939958" y="12619"/>
                  </a:lnTo>
                  <a:cubicBezTo>
                    <a:pt x="924733" y="11110"/>
                    <a:pt x="909508" y="10287"/>
                    <a:pt x="894009" y="10287"/>
                  </a:cubicBezTo>
                  <a:cubicBezTo>
                    <a:pt x="405994" y="10287"/>
                    <a:pt x="10287" y="812947"/>
                    <a:pt x="10287" y="1803243"/>
                  </a:cubicBezTo>
                  <a:cubicBezTo>
                    <a:pt x="10287" y="2793538"/>
                    <a:pt x="405994" y="3596198"/>
                    <a:pt x="894009" y="3596198"/>
                  </a:cubicBezTo>
                  <a:cubicBezTo>
                    <a:pt x="909371" y="3596198"/>
                    <a:pt x="924733" y="3595375"/>
                    <a:pt x="939958" y="3593866"/>
                  </a:cubicBezTo>
                  <a:lnTo>
                    <a:pt x="1234029" y="3596198"/>
                  </a:lnTo>
                  <a:lnTo>
                    <a:pt x="1234029" y="3458627"/>
                  </a:lnTo>
                  <a:cubicBezTo>
                    <a:pt x="1553474" y="3188421"/>
                    <a:pt x="1777868" y="2549119"/>
                    <a:pt x="1777868" y="1803243"/>
                  </a:cubicBezTo>
                  <a:close/>
                </a:path>
              </a:pathLst>
            </a:custGeom>
            <a:solidFill>
              <a:srgbClr val="DD9F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/>
                <a:cs typeface="+mn-cs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54A6C1-F9EC-40DD-A81B-E11001C78EDC}"/>
                </a:ext>
              </a:extLst>
            </p:cNvPr>
            <p:cNvSpPr/>
            <p:nvPr/>
          </p:nvSpPr>
          <p:spPr>
            <a:xfrm>
              <a:off x="472058" y="2909488"/>
              <a:ext cx="1345887" cy="2712481"/>
            </a:xfrm>
            <a:custGeom>
              <a:avLst/>
              <a:gdLst>
                <a:gd name="connsiteX0" fmla="*/ 1777731 w 1783080"/>
                <a:gd name="connsiteY0" fmla="*/ 1803243 h 3593592"/>
                <a:gd name="connsiteX1" fmla="*/ 894009 w 1783080"/>
                <a:gd name="connsiteY1" fmla="*/ 3596198 h 3593592"/>
                <a:gd name="connsiteX2" fmla="*/ 10287 w 1783080"/>
                <a:gd name="connsiteY2" fmla="*/ 1803243 h 3593592"/>
                <a:gd name="connsiteX3" fmla="*/ 894009 w 1783080"/>
                <a:gd name="connsiteY3" fmla="*/ 10287 h 3593592"/>
                <a:gd name="connsiteX4" fmla="*/ 1777731 w 1783080"/>
                <a:gd name="connsiteY4" fmla="*/ 1803243 h 359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3080" h="3593592">
                  <a:moveTo>
                    <a:pt x="1777731" y="1803243"/>
                  </a:moveTo>
                  <a:cubicBezTo>
                    <a:pt x="1777731" y="2793465"/>
                    <a:pt x="1382075" y="3596198"/>
                    <a:pt x="894009" y="3596198"/>
                  </a:cubicBezTo>
                  <a:cubicBezTo>
                    <a:pt x="405943" y="3596198"/>
                    <a:pt x="10287" y="2793465"/>
                    <a:pt x="10287" y="1803243"/>
                  </a:cubicBezTo>
                  <a:cubicBezTo>
                    <a:pt x="10287" y="813021"/>
                    <a:pt x="405943" y="10287"/>
                    <a:pt x="894009" y="10287"/>
                  </a:cubicBezTo>
                  <a:cubicBezTo>
                    <a:pt x="1382075" y="10287"/>
                    <a:pt x="1777731" y="813021"/>
                    <a:pt x="1777731" y="1803243"/>
                  </a:cubicBezTo>
                  <a:close/>
                </a:path>
              </a:pathLst>
            </a:custGeom>
            <a:solidFill>
              <a:srgbClr val="FFC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FC5DDE69-0088-4CB3-BB36-D024C93F83E2}"/>
                </a:ext>
              </a:extLst>
            </p:cNvPr>
            <p:cNvSpPr/>
            <p:nvPr/>
          </p:nvSpPr>
          <p:spPr>
            <a:xfrm>
              <a:off x="690921" y="3257762"/>
              <a:ext cx="952474" cy="2018831"/>
            </a:xfrm>
            <a:custGeom>
              <a:avLst/>
              <a:gdLst>
                <a:gd name="connsiteX0" fmla="*/ 1260363 w 1261872"/>
                <a:gd name="connsiteY0" fmla="*/ 1341836 h 2674620"/>
                <a:gd name="connsiteX1" fmla="*/ 635325 w 1261872"/>
                <a:gd name="connsiteY1" fmla="*/ 2673386 h 2674620"/>
                <a:gd name="connsiteX2" fmla="*/ 10287 w 1261872"/>
                <a:gd name="connsiteY2" fmla="*/ 1341836 h 2674620"/>
                <a:gd name="connsiteX3" fmla="*/ 635325 w 1261872"/>
                <a:gd name="connsiteY3" fmla="*/ 10287 h 2674620"/>
                <a:gd name="connsiteX4" fmla="*/ 1260363 w 1261872"/>
                <a:gd name="connsiteY4" fmla="*/ 1341836 h 267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1872" h="2674620">
                  <a:moveTo>
                    <a:pt x="1260363" y="1341836"/>
                  </a:moveTo>
                  <a:cubicBezTo>
                    <a:pt x="1260363" y="2077231"/>
                    <a:pt x="980524" y="2673386"/>
                    <a:pt x="635325" y="2673386"/>
                  </a:cubicBezTo>
                  <a:cubicBezTo>
                    <a:pt x="290126" y="2673386"/>
                    <a:pt x="10287" y="2077230"/>
                    <a:pt x="10287" y="1341836"/>
                  </a:cubicBezTo>
                  <a:cubicBezTo>
                    <a:pt x="10287" y="606442"/>
                    <a:pt x="290126" y="10287"/>
                    <a:pt x="635325" y="10287"/>
                  </a:cubicBezTo>
                  <a:cubicBezTo>
                    <a:pt x="980524" y="10287"/>
                    <a:pt x="1260363" y="606442"/>
                    <a:pt x="1260363" y="13418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/>
                <a:cs typeface="+mn-cs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AB0907C-53F5-46D9-A70E-A43CA0CE2567}"/>
                </a:ext>
              </a:extLst>
            </p:cNvPr>
            <p:cNvSpPr/>
            <p:nvPr/>
          </p:nvSpPr>
          <p:spPr>
            <a:xfrm>
              <a:off x="906986" y="3617529"/>
              <a:ext cx="569414" cy="1304475"/>
            </a:xfrm>
            <a:custGeom>
              <a:avLst/>
              <a:gdLst>
                <a:gd name="connsiteX0" fmla="*/ 747111 w 754380"/>
                <a:gd name="connsiteY0" fmla="*/ 865205 h 1728216"/>
                <a:gd name="connsiteX1" fmla="*/ 378699 w 754380"/>
                <a:gd name="connsiteY1" fmla="*/ 1720123 h 1728216"/>
                <a:gd name="connsiteX2" fmla="*/ 10287 w 754380"/>
                <a:gd name="connsiteY2" fmla="*/ 865205 h 1728216"/>
                <a:gd name="connsiteX3" fmla="*/ 378699 w 754380"/>
                <a:gd name="connsiteY3" fmla="*/ 10287 h 1728216"/>
                <a:gd name="connsiteX4" fmla="*/ 747111 w 754380"/>
                <a:gd name="connsiteY4" fmla="*/ 865205 h 17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380" h="1728216">
                  <a:moveTo>
                    <a:pt x="747111" y="865205"/>
                  </a:moveTo>
                  <a:cubicBezTo>
                    <a:pt x="747111" y="1337364"/>
                    <a:pt x="582167" y="1720123"/>
                    <a:pt x="378699" y="1720123"/>
                  </a:cubicBezTo>
                  <a:cubicBezTo>
                    <a:pt x="175231" y="1720123"/>
                    <a:pt x="10287" y="1337363"/>
                    <a:pt x="10287" y="865205"/>
                  </a:cubicBezTo>
                  <a:cubicBezTo>
                    <a:pt x="10287" y="393047"/>
                    <a:pt x="175231" y="10287"/>
                    <a:pt x="378699" y="10287"/>
                  </a:cubicBezTo>
                  <a:cubicBezTo>
                    <a:pt x="582167" y="10287"/>
                    <a:pt x="747111" y="393047"/>
                    <a:pt x="747111" y="865205"/>
                  </a:cubicBezTo>
                  <a:close/>
                </a:path>
              </a:pathLst>
            </a:custGeom>
            <a:solidFill>
              <a:srgbClr val="FD6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/>
                <a:cs typeface="+mn-cs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2B77D67-8DF3-4E29-BB7C-870303906720}"/>
                </a:ext>
              </a:extLst>
            </p:cNvPr>
            <p:cNvSpPr/>
            <p:nvPr/>
          </p:nvSpPr>
          <p:spPr>
            <a:xfrm>
              <a:off x="1097378" y="3994895"/>
              <a:ext cx="217413" cy="548708"/>
            </a:xfrm>
            <a:custGeom>
              <a:avLst/>
              <a:gdLst>
                <a:gd name="connsiteX0" fmla="*/ 279395 w 288036"/>
                <a:gd name="connsiteY0" fmla="*/ 365257 h 726948"/>
                <a:gd name="connsiteX1" fmla="*/ 144841 w 288036"/>
                <a:gd name="connsiteY1" fmla="*/ 720227 h 726948"/>
                <a:gd name="connsiteX2" fmla="*/ 10287 w 288036"/>
                <a:gd name="connsiteY2" fmla="*/ 365257 h 726948"/>
                <a:gd name="connsiteX3" fmla="*/ 144841 w 288036"/>
                <a:gd name="connsiteY3" fmla="*/ 10287 h 726948"/>
                <a:gd name="connsiteX4" fmla="*/ 279395 w 288036"/>
                <a:gd name="connsiteY4" fmla="*/ 365257 h 72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" h="726948">
                  <a:moveTo>
                    <a:pt x="279395" y="365257"/>
                  </a:moveTo>
                  <a:cubicBezTo>
                    <a:pt x="279395" y="561302"/>
                    <a:pt x="219153" y="720227"/>
                    <a:pt x="144841" y="720227"/>
                  </a:cubicBezTo>
                  <a:cubicBezTo>
                    <a:pt x="70529" y="720227"/>
                    <a:pt x="10287" y="561302"/>
                    <a:pt x="10287" y="365257"/>
                  </a:cubicBezTo>
                  <a:cubicBezTo>
                    <a:pt x="10287" y="169212"/>
                    <a:pt x="70529" y="10287"/>
                    <a:pt x="144841" y="10287"/>
                  </a:cubicBezTo>
                  <a:cubicBezTo>
                    <a:pt x="219153" y="10287"/>
                    <a:pt x="279395" y="169212"/>
                    <a:pt x="279395" y="3652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1FF6E80-CD47-481F-B8C0-E86800F7E0C2}"/>
                </a:ext>
              </a:extLst>
            </p:cNvPr>
            <p:cNvSpPr/>
            <p:nvPr/>
          </p:nvSpPr>
          <p:spPr>
            <a:xfrm>
              <a:off x="637706" y="4236948"/>
              <a:ext cx="569414" cy="1387299"/>
            </a:xfrm>
            <a:custGeom>
              <a:avLst/>
              <a:gdLst>
                <a:gd name="connsiteX0" fmla="*/ 674553 w 754380"/>
                <a:gd name="connsiteY0" fmla="*/ 1837533 h 1837944"/>
                <a:gd name="connsiteX1" fmla="*/ 753694 w 754380"/>
                <a:gd name="connsiteY1" fmla="*/ 1830263 h 1837944"/>
                <a:gd name="connsiteX2" fmla="*/ 753694 w 754380"/>
                <a:gd name="connsiteY2" fmla="*/ 10287 h 1837944"/>
                <a:gd name="connsiteX3" fmla="*/ 10287 w 754380"/>
                <a:gd name="connsiteY3" fmla="*/ 1227033 h 1837944"/>
                <a:gd name="connsiteX4" fmla="*/ 674553 w 754380"/>
                <a:gd name="connsiteY4" fmla="*/ 1837533 h 1837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380" h="1837944">
                  <a:moveTo>
                    <a:pt x="674553" y="1837533"/>
                  </a:moveTo>
                  <a:cubicBezTo>
                    <a:pt x="701299" y="1837533"/>
                    <a:pt x="727634" y="1834927"/>
                    <a:pt x="753694" y="1830263"/>
                  </a:cubicBezTo>
                  <a:lnTo>
                    <a:pt x="753694" y="10287"/>
                  </a:lnTo>
                  <a:lnTo>
                    <a:pt x="10287" y="1227033"/>
                  </a:lnTo>
                  <a:cubicBezTo>
                    <a:pt x="172410" y="1601206"/>
                    <a:pt x="409834" y="1837533"/>
                    <a:pt x="674553" y="183753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7D95FF2-255B-48BA-8A02-977C9EF3D448}"/>
                </a:ext>
              </a:extLst>
            </p:cNvPr>
            <p:cNvSpPr/>
            <p:nvPr/>
          </p:nvSpPr>
          <p:spPr>
            <a:xfrm>
              <a:off x="1198941" y="4087707"/>
              <a:ext cx="1232005" cy="362354"/>
            </a:xfrm>
            <a:custGeom>
              <a:avLst/>
              <a:gdLst>
                <a:gd name="connsiteX0" fmla="*/ 1614099 w 1632204"/>
                <a:gd name="connsiteY0" fmla="*/ 276588 h 480060"/>
                <a:gd name="connsiteX1" fmla="*/ 1614099 w 1632204"/>
                <a:gd name="connsiteY1" fmla="*/ 208008 h 480060"/>
                <a:gd name="connsiteX2" fmla="*/ 1582964 w 1632204"/>
                <a:gd name="connsiteY2" fmla="*/ 208008 h 480060"/>
                <a:gd name="connsiteX3" fmla="*/ 1590096 w 1632204"/>
                <a:gd name="connsiteY3" fmla="*/ 14338 h 480060"/>
                <a:gd name="connsiteX4" fmla="*/ 1175187 w 1632204"/>
                <a:gd name="connsiteY4" fmla="*/ 208008 h 480060"/>
                <a:gd name="connsiteX5" fmla="*/ 10287 w 1632204"/>
                <a:gd name="connsiteY5" fmla="*/ 208008 h 480060"/>
                <a:gd name="connsiteX6" fmla="*/ 10287 w 1632204"/>
                <a:gd name="connsiteY6" fmla="*/ 276588 h 480060"/>
                <a:gd name="connsiteX7" fmla="*/ 1175324 w 1632204"/>
                <a:gd name="connsiteY7" fmla="*/ 276588 h 480060"/>
                <a:gd name="connsiteX8" fmla="*/ 1590233 w 1632204"/>
                <a:gd name="connsiteY8" fmla="*/ 474785 h 480060"/>
                <a:gd name="connsiteX9" fmla="*/ 1583101 w 1632204"/>
                <a:gd name="connsiteY9" fmla="*/ 276588 h 480060"/>
                <a:gd name="connsiteX10" fmla="*/ 1614099 w 1632204"/>
                <a:gd name="connsiteY10" fmla="*/ 276588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204" h="480060">
                  <a:moveTo>
                    <a:pt x="1614099" y="276588"/>
                  </a:moveTo>
                  <a:lnTo>
                    <a:pt x="1614099" y="208008"/>
                  </a:lnTo>
                  <a:lnTo>
                    <a:pt x="1582964" y="208008"/>
                  </a:lnTo>
                  <a:cubicBezTo>
                    <a:pt x="1582964" y="208008"/>
                    <a:pt x="1671980" y="36970"/>
                    <a:pt x="1590096" y="14338"/>
                  </a:cubicBezTo>
                  <a:cubicBezTo>
                    <a:pt x="1455130" y="-22832"/>
                    <a:pt x="1175187" y="208008"/>
                    <a:pt x="1175187" y="208008"/>
                  </a:cubicBezTo>
                  <a:lnTo>
                    <a:pt x="10287" y="208008"/>
                  </a:lnTo>
                  <a:lnTo>
                    <a:pt x="10287" y="276588"/>
                  </a:lnTo>
                  <a:lnTo>
                    <a:pt x="1175324" y="276588"/>
                  </a:lnTo>
                  <a:cubicBezTo>
                    <a:pt x="1175324" y="276588"/>
                    <a:pt x="1455405" y="512778"/>
                    <a:pt x="1590233" y="474785"/>
                  </a:cubicBezTo>
                  <a:cubicBezTo>
                    <a:pt x="1672118" y="451741"/>
                    <a:pt x="1583101" y="276588"/>
                    <a:pt x="1583101" y="276588"/>
                  </a:cubicBezTo>
                  <a:lnTo>
                    <a:pt x="1614099" y="276588"/>
                  </a:lnTo>
                  <a:close/>
                </a:path>
              </a:pathLst>
            </a:custGeom>
            <a:solidFill>
              <a:srgbClr val="09216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/>
                <a:cs typeface="+mn-cs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054F260D-A5FC-4C2A-AFE5-8628E6D99632}"/>
                </a:ext>
              </a:extLst>
            </p:cNvPr>
            <p:cNvSpPr/>
            <p:nvPr/>
          </p:nvSpPr>
          <p:spPr>
            <a:xfrm>
              <a:off x="2079151" y="4262834"/>
              <a:ext cx="352001" cy="144942"/>
            </a:xfrm>
            <a:custGeom>
              <a:avLst/>
              <a:gdLst>
                <a:gd name="connsiteX0" fmla="*/ 10287 w 466344"/>
                <a:gd name="connsiteY0" fmla="*/ 10287 h 192024"/>
                <a:gd name="connsiteX1" fmla="*/ 425196 w 466344"/>
                <a:gd name="connsiteY1" fmla="*/ 181051 h 192024"/>
                <a:gd name="connsiteX2" fmla="*/ 418064 w 466344"/>
                <a:gd name="connsiteY2" fmla="*/ 10287 h 192024"/>
                <a:gd name="connsiteX3" fmla="*/ 10287 w 466344"/>
                <a:gd name="connsiteY3" fmla="*/ 1028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44" h="192024">
                  <a:moveTo>
                    <a:pt x="10287" y="10287"/>
                  </a:moveTo>
                  <a:cubicBezTo>
                    <a:pt x="10287" y="10287"/>
                    <a:pt x="290368" y="213832"/>
                    <a:pt x="425196" y="181051"/>
                  </a:cubicBezTo>
                  <a:cubicBezTo>
                    <a:pt x="507080" y="161163"/>
                    <a:pt x="418064" y="10287"/>
                    <a:pt x="418064" y="10287"/>
                  </a:cubicBezTo>
                  <a:lnTo>
                    <a:pt x="10287" y="10287"/>
                  </a:lnTo>
                  <a:close/>
                </a:path>
              </a:pathLst>
            </a:custGeom>
            <a:solidFill>
              <a:srgbClr val="298C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/>
                <a:cs typeface="+mn-cs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838B054-E199-4B7D-A903-BB0341692A30}"/>
                </a:ext>
              </a:extLst>
            </p:cNvPr>
            <p:cNvSpPr/>
            <p:nvPr/>
          </p:nvSpPr>
          <p:spPr>
            <a:xfrm>
              <a:off x="1234322" y="4254423"/>
              <a:ext cx="93177" cy="10353"/>
            </a:xfrm>
            <a:custGeom>
              <a:avLst/>
              <a:gdLst>
                <a:gd name="connsiteX0" fmla="*/ 7715 w 123444"/>
                <a:gd name="connsiteY0" fmla="*/ 7715 h 13716"/>
                <a:gd name="connsiteX1" fmla="*/ 118403 w 123444"/>
                <a:gd name="connsiteY1" fmla="*/ 7715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444" h="13716">
                  <a:moveTo>
                    <a:pt x="7715" y="7715"/>
                  </a:moveTo>
                  <a:lnTo>
                    <a:pt x="118403" y="7715"/>
                  </a:lnTo>
                </a:path>
              </a:pathLst>
            </a:custGeom>
            <a:ln w="714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/>
                <a:cs typeface="+mn-cs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9F89F744-D4A3-4EF6-9CF2-36C1EFC21B19}"/>
                </a:ext>
              </a:extLst>
            </p:cNvPr>
            <p:cNvSpPr/>
            <p:nvPr/>
          </p:nvSpPr>
          <p:spPr>
            <a:xfrm>
              <a:off x="1210406" y="4254423"/>
              <a:ext cx="10353" cy="10353"/>
            </a:xfrm>
            <a:custGeom>
              <a:avLst/>
              <a:gdLst>
                <a:gd name="connsiteX0" fmla="*/ 7715 w 13716"/>
                <a:gd name="connsiteY0" fmla="*/ 7715 h 13716"/>
                <a:gd name="connsiteX1" fmla="*/ 15671 w 13716"/>
                <a:gd name="connsiteY1" fmla="*/ 7715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16" h="13716">
                  <a:moveTo>
                    <a:pt x="7715" y="7715"/>
                  </a:moveTo>
                  <a:lnTo>
                    <a:pt x="15671" y="7715"/>
                  </a:lnTo>
                </a:path>
              </a:pathLst>
            </a:custGeom>
            <a:ln w="714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242146FD-8453-45AC-83D2-B364FB6F1C27}"/>
                </a:ext>
              </a:extLst>
            </p:cNvPr>
            <p:cNvSpPr/>
            <p:nvPr/>
          </p:nvSpPr>
          <p:spPr>
            <a:xfrm>
              <a:off x="1189106" y="4236940"/>
              <a:ext cx="31059" cy="62118"/>
            </a:xfrm>
            <a:custGeom>
              <a:avLst/>
              <a:gdLst>
                <a:gd name="connsiteX0" fmla="*/ 36347 w 41148"/>
                <a:gd name="connsiteY0" fmla="*/ 44577 h 82296"/>
                <a:gd name="connsiteX1" fmla="*/ 23317 w 41148"/>
                <a:gd name="connsiteY1" fmla="*/ 78867 h 82296"/>
                <a:gd name="connsiteX2" fmla="*/ 10287 w 41148"/>
                <a:gd name="connsiteY2" fmla="*/ 44577 h 82296"/>
                <a:gd name="connsiteX3" fmla="*/ 23317 w 41148"/>
                <a:gd name="connsiteY3" fmla="*/ 10287 h 82296"/>
                <a:gd name="connsiteX4" fmla="*/ 36347 w 41148"/>
                <a:gd name="connsiteY4" fmla="*/ 44577 h 8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" h="82296">
                  <a:moveTo>
                    <a:pt x="36347" y="44577"/>
                  </a:moveTo>
                  <a:cubicBezTo>
                    <a:pt x="36347" y="63505"/>
                    <a:pt x="30587" y="78867"/>
                    <a:pt x="23317" y="78867"/>
                  </a:cubicBezTo>
                  <a:cubicBezTo>
                    <a:pt x="16185" y="78867"/>
                    <a:pt x="10287" y="63505"/>
                    <a:pt x="10287" y="44577"/>
                  </a:cubicBezTo>
                  <a:cubicBezTo>
                    <a:pt x="10287" y="25649"/>
                    <a:pt x="16048" y="10287"/>
                    <a:pt x="23317" y="10287"/>
                  </a:cubicBezTo>
                  <a:cubicBezTo>
                    <a:pt x="30450" y="10287"/>
                    <a:pt x="36347" y="25649"/>
                    <a:pt x="36347" y="44577"/>
                  </a:cubicBezTo>
                  <a:close/>
                </a:path>
              </a:pathLst>
            </a:custGeom>
            <a:solidFill>
              <a:srgbClr val="298C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/>
                <a:cs typeface="+mn-cs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204E307-78C3-44DC-8990-D047F6698D8C}"/>
                </a:ext>
              </a:extLst>
            </p:cNvPr>
            <p:cNvSpPr/>
            <p:nvPr/>
          </p:nvSpPr>
          <p:spPr>
            <a:xfrm>
              <a:off x="2399683" y="4236946"/>
              <a:ext cx="31059" cy="62118"/>
            </a:xfrm>
            <a:custGeom>
              <a:avLst/>
              <a:gdLst>
                <a:gd name="connsiteX0" fmla="*/ 36347 w 41148"/>
                <a:gd name="connsiteY0" fmla="*/ 44577 h 82296"/>
                <a:gd name="connsiteX1" fmla="*/ 23317 w 41148"/>
                <a:gd name="connsiteY1" fmla="*/ 78867 h 82296"/>
                <a:gd name="connsiteX2" fmla="*/ 10287 w 41148"/>
                <a:gd name="connsiteY2" fmla="*/ 44577 h 82296"/>
                <a:gd name="connsiteX3" fmla="*/ 23317 w 41148"/>
                <a:gd name="connsiteY3" fmla="*/ 10287 h 82296"/>
                <a:gd name="connsiteX4" fmla="*/ 36347 w 41148"/>
                <a:gd name="connsiteY4" fmla="*/ 44577 h 8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" h="82296">
                  <a:moveTo>
                    <a:pt x="36347" y="44577"/>
                  </a:moveTo>
                  <a:cubicBezTo>
                    <a:pt x="36347" y="63515"/>
                    <a:pt x="30514" y="78867"/>
                    <a:pt x="23317" y="78867"/>
                  </a:cubicBezTo>
                  <a:cubicBezTo>
                    <a:pt x="16121" y="78867"/>
                    <a:pt x="10287" y="63515"/>
                    <a:pt x="10287" y="44577"/>
                  </a:cubicBezTo>
                  <a:cubicBezTo>
                    <a:pt x="10287" y="25639"/>
                    <a:pt x="16121" y="10287"/>
                    <a:pt x="23317" y="10287"/>
                  </a:cubicBezTo>
                  <a:cubicBezTo>
                    <a:pt x="30514" y="10287"/>
                    <a:pt x="36347" y="25639"/>
                    <a:pt x="36347" y="44577"/>
                  </a:cubicBezTo>
                  <a:close/>
                </a:path>
              </a:pathLst>
            </a:custGeom>
            <a:solidFill>
              <a:srgbClr val="298C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/>
                <a:cs typeface="+mn-cs"/>
              </a:endParaRPr>
            </a:p>
          </p:txBody>
        </p:sp>
      </p:grpSp>
      <p:sp>
        <p:nvSpPr>
          <p:cNvPr id="38" name="직사각형 9">
            <a:extLst>
              <a:ext uri="{FF2B5EF4-FFF2-40B4-BE49-F238E27FC236}">
                <a16:creationId xmlns:a16="http://schemas.microsoft.com/office/drawing/2014/main" id="{0E18D87C-A782-4301-BF26-667B02CFAFAB}"/>
              </a:ext>
            </a:extLst>
          </p:cNvPr>
          <p:cNvSpPr/>
          <p:nvPr/>
        </p:nvSpPr>
        <p:spPr>
          <a:xfrm>
            <a:off x="9429929" y="1694181"/>
            <a:ext cx="5981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an One"/>
                <a:cs typeface="+mn-cs"/>
              </a:rPr>
              <a:t>0</a:t>
            </a:r>
            <a:r>
              <a:rPr kumimoji="0" lang="ru-RU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an One"/>
                <a:cs typeface="+mn-cs"/>
              </a:rPr>
              <a:t>2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an One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tan One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97E52C-526A-4D24-91EB-9089F31046D8}"/>
              </a:ext>
            </a:extLst>
          </p:cNvPr>
          <p:cNvSpPr txBox="1"/>
          <p:nvPr/>
        </p:nvSpPr>
        <p:spPr>
          <a:xfrm>
            <a:off x="3531004" y="4381035"/>
            <a:ext cx="4076516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lnSpc>
                <a:spcPct val="90000"/>
              </a:lnSpc>
              <a:spcBef>
                <a:spcPts val="1000"/>
              </a:spcBef>
              <a:buSzPts val="1800"/>
              <a:defRPr/>
            </a:pPr>
            <a:r>
              <a:rPr lang="ru-RU" sz="22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Calibri"/>
                <a:sym typeface="Calibri"/>
              </a:rPr>
              <a:t>Разработка чат-бота по дозвону в ветеринарные клиники</a:t>
            </a:r>
          </a:p>
        </p:txBody>
      </p:sp>
      <p:sp>
        <p:nvSpPr>
          <p:cNvPr id="40" name="직사각형 9">
            <a:extLst>
              <a:ext uri="{FF2B5EF4-FFF2-40B4-BE49-F238E27FC236}">
                <a16:creationId xmlns:a16="http://schemas.microsoft.com/office/drawing/2014/main" id="{0E18D87C-A782-4301-BF26-667B02CFAFAB}"/>
              </a:ext>
            </a:extLst>
          </p:cNvPr>
          <p:cNvSpPr/>
          <p:nvPr/>
        </p:nvSpPr>
        <p:spPr>
          <a:xfrm>
            <a:off x="4949205" y="3786050"/>
            <a:ext cx="5981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an One"/>
                <a:cs typeface="+mn-cs"/>
              </a:rPr>
              <a:t>0</a:t>
            </a:r>
            <a:r>
              <a:rPr lang="ru-RU" altLang="ko-KR" sz="2000" kern="1200" dirty="0">
                <a:solidFill>
                  <a:prstClr val="black"/>
                </a:solidFill>
                <a:latin typeface="Titan One"/>
                <a:cs typeface="+mn-cs"/>
              </a:rPr>
              <a:t>3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an One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tan One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099342-6984-4F88-BEC9-2221CC8CDCF1}"/>
              </a:ext>
            </a:extLst>
          </p:cNvPr>
          <p:cNvSpPr txBox="1"/>
          <p:nvPr/>
        </p:nvSpPr>
        <p:spPr>
          <a:xfrm>
            <a:off x="7925130" y="4381035"/>
            <a:ext cx="345697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>
              <a:lnSpc>
                <a:spcPct val="90000"/>
              </a:lnSpc>
              <a:spcBef>
                <a:spcPts val="1000"/>
              </a:spcBef>
              <a:buSzPts val="1800"/>
              <a:defRPr/>
            </a:pPr>
            <a:r>
              <a:rPr lang="ru-RU" sz="22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Calibri"/>
                <a:sym typeface="Calibri"/>
              </a:rPr>
              <a:t>Доработка дизайна интерфейса</a:t>
            </a:r>
          </a:p>
        </p:txBody>
      </p:sp>
      <p:sp>
        <p:nvSpPr>
          <p:cNvPr id="42" name="직사각형 9">
            <a:extLst>
              <a:ext uri="{FF2B5EF4-FFF2-40B4-BE49-F238E27FC236}">
                <a16:creationId xmlns:a16="http://schemas.microsoft.com/office/drawing/2014/main" id="{0E18D87C-A782-4301-BF26-667B02CFAFAB}"/>
              </a:ext>
            </a:extLst>
          </p:cNvPr>
          <p:cNvSpPr/>
          <p:nvPr/>
        </p:nvSpPr>
        <p:spPr>
          <a:xfrm>
            <a:off x="9429929" y="3795168"/>
            <a:ext cx="5981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an One"/>
                <a:cs typeface="+mn-cs"/>
              </a:rPr>
              <a:t>0</a:t>
            </a:r>
            <a:r>
              <a:rPr lang="ru-RU" altLang="ko-KR" sz="2000" kern="1200" dirty="0">
                <a:solidFill>
                  <a:prstClr val="black"/>
                </a:solidFill>
                <a:latin typeface="Titan One"/>
                <a:cs typeface="+mn-cs"/>
              </a:rPr>
              <a:t>4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an One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tan One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1043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4B58861F-7597-4CCA-A329-FC08CD1E33A8}"/>
              </a:ext>
            </a:extLst>
          </p:cNvPr>
          <p:cNvSpPr txBox="1"/>
          <p:nvPr/>
        </p:nvSpPr>
        <p:spPr>
          <a:xfrm>
            <a:off x="1990367" y="735367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3200" i="0" u="none" strike="noStrike" kern="1200" cap="none" spc="0" normalizeH="0" baseline="0" noProof="0" dirty="0">
                <a:ln>
                  <a:noFill/>
                </a:ln>
                <a:solidFill>
                  <a:srgbClr val="C46A08"/>
                </a:solidFill>
                <a:effectLst/>
                <a:uLnTx/>
                <a:uFillTx/>
                <a:latin typeface="Consolas" panose="020B0609020204030204" pitchFamily="49" charset="0"/>
              </a:rPr>
              <a:t>Целевая</a:t>
            </a:r>
            <a:r>
              <a:rPr kumimoji="0" lang="ru-RU" altLang="ko-KR" sz="3200" i="0" u="none" strike="noStrike" kern="1200" cap="none" spc="0" normalizeH="0" noProof="0" dirty="0">
                <a:ln>
                  <a:noFill/>
                </a:ln>
                <a:solidFill>
                  <a:srgbClr val="C46A08"/>
                </a:solidFill>
                <a:effectLst/>
                <a:uLnTx/>
                <a:uFillTx/>
                <a:latin typeface="Consolas" panose="020B0609020204030204" pitchFamily="49" charset="0"/>
              </a:rPr>
              <a:t> аудитория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C46A08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18" name="직사각형 6">
            <a:extLst>
              <a:ext uri="{FF2B5EF4-FFF2-40B4-BE49-F238E27FC236}">
                <a16:creationId xmlns:a16="http://schemas.microsoft.com/office/drawing/2014/main" id="{D1E3D51B-B083-4883-B633-B19676210C3D}"/>
              </a:ext>
            </a:extLst>
          </p:cNvPr>
          <p:cNvSpPr/>
          <p:nvPr/>
        </p:nvSpPr>
        <p:spPr>
          <a:xfrm>
            <a:off x="1475707" y="1881978"/>
            <a:ext cx="35565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ru-RU" altLang="ko-KR" sz="2400" kern="1200" dirty="0">
                <a:solidFill>
                  <a:prstClr val="black"/>
                </a:solidFill>
                <a:latin typeface="STXihei" panose="02010600040101010101" pitchFamily="2" charset="-122"/>
                <a:ea typeface="STXihei" panose="02010600040101010101" pitchFamily="2" charset="-122"/>
                <a:cs typeface="Titan One" panose="020B0604020202020204" charset="0"/>
              </a:rPr>
              <a:t>Владельцы домашних животных</a:t>
            </a:r>
            <a:endParaRPr lang="ko-KR" altLang="en-US" sz="2400" kern="1200" dirty="0">
              <a:solidFill>
                <a:prstClr val="black"/>
              </a:solidFill>
              <a:latin typeface="STXihei" panose="02010600040101010101" pitchFamily="2" charset="-122"/>
              <a:cs typeface="Titan One" panose="020B0604020202020204" charset="0"/>
            </a:endParaRPr>
          </a:p>
        </p:txBody>
      </p:sp>
      <p:sp>
        <p:nvSpPr>
          <p:cNvPr id="19" name="직사각형 6">
            <a:extLst>
              <a:ext uri="{FF2B5EF4-FFF2-40B4-BE49-F238E27FC236}">
                <a16:creationId xmlns:a16="http://schemas.microsoft.com/office/drawing/2014/main" id="{D1E3D51B-B083-4883-B633-B19676210C3D}"/>
              </a:ext>
            </a:extLst>
          </p:cNvPr>
          <p:cNvSpPr/>
          <p:nvPr/>
        </p:nvSpPr>
        <p:spPr>
          <a:xfrm>
            <a:off x="5586557" y="3159141"/>
            <a:ext cx="21559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ru-RU" altLang="ko-KR" sz="2400" kern="1200" dirty="0">
                <a:solidFill>
                  <a:prstClr val="black"/>
                </a:solidFill>
                <a:latin typeface="STXihei" panose="02010600040101010101" pitchFamily="2" charset="-122"/>
                <a:ea typeface="STXihei" panose="02010600040101010101" pitchFamily="2" charset="-122"/>
                <a:cs typeface="Titan One" panose="020B0604020202020204" charset="0"/>
              </a:rPr>
              <a:t>Волонтёры</a:t>
            </a:r>
            <a:endParaRPr lang="ko-KR" altLang="en-US" sz="2400" kern="1200" dirty="0">
              <a:solidFill>
                <a:prstClr val="black"/>
              </a:solidFill>
              <a:latin typeface="STXihei" panose="02010600040101010101" pitchFamily="2" charset="-122"/>
              <a:ea typeface="STXihei" panose="02010600040101010101" pitchFamily="2" charset="-122"/>
              <a:cs typeface="Titan One" panose="020B0604020202020204" charset="0"/>
            </a:endParaRPr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D1E3D51B-B083-4883-B633-B19676210C3D}"/>
              </a:ext>
            </a:extLst>
          </p:cNvPr>
          <p:cNvSpPr/>
          <p:nvPr/>
        </p:nvSpPr>
        <p:spPr>
          <a:xfrm>
            <a:off x="8019697" y="4450848"/>
            <a:ext cx="28109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ru-RU" altLang="ko-KR" sz="2400" kern="1200" dirty="0">
                <a:solidFill>
                  <a:prstClr val="black"/>
                </a:solidFill>
                <a:latin typeface="STXihei" panose="02010600040101010101" pitchFamily="2" charset="-122"/>
                <a:ea typeface="STXihei" panose="02010600040101010101" pitchFamily="2" charset="-122"/>
                <a:cs typeface="Titan One" panose="020B0604020202020204" charset="0"/>
              </a:rPr>
              <a:t>Неравнодушные </a:t>
            </a:r>
          </a:p>
          <a:p>
            <a:pPr algn="ctr" latinLnBrk="1">
              <a:buClrTx/>
              <a:buFontTx/>
              <a:buNone/>
            </a:pPr>
            <a:r>
              <a:rPr lang="ru-RU" altLang="ko-KR" sz="2400" kern="1200" dirty="0">
                <a:solidFill>
                  <a:prstClr val="black"/>
                </a:solidFill>
                <a:latin typeface="STXihei" panose="02010600040101010101" pitchFamily="2" charset="-122"/>
                <a:ea typeface="STXihei" panose="02010600040101010101" pitchFamily="2" charset="-122"/>
                <a:cs typeface="Titan One" panose="020B0604020202020204" charset="0"/>
              </a:rPr>
              <a:t>люди</a:t>
            </a:r>
            <a:endParaRPr lang="ko-KR" altLang="en-US" sz="2400" kern="1200" dirty="0">
              <a:solidFill>
                <a:prstClr val="black"/>
              </a:solidFill>
              <a:latin typeface="STXihei" panose="02010600040101010101" pitchFamily="2" charset="-122"/>
              <a:ea typeface="STXihei" panose="02010600040101010101" pitchFamily="2" charset="-122"/>
              <a:cs typeface="Titan One" panose="020B0604020202020204" charset="0"/>
            </a:endParaRPr>
          </a:p>
        </p:txBody>
      </p:sp>
      <p:sp>
        <p:nvSpPr>
          <p:cNvPr id="7" name="Полилиния 6"/>
          <p:cNvSpPr/>
          <p:nvPr/>
        </p:nvSpPr>
        <p:spPr>
          <a:xfrm rot="21177933">
            <a:off x="1242391" y="2692002"/>
            <a:ext cx="3538330" cy="934278"/>
          </a:xfrm>
          <a:custGeom>
            <a:avLst/>
            <a:gdLst>
              <a:gd name="connsiteX0" fmla="*/ 0 w 3538330"/>
              <a:gd name="connsiteY0" fmla="*/ 0 h 934278"/>
              <a:gd name="connsiteX1" fmla="*/ 9939 w 3538330"/>
              <a:gd name="connsiteY1" fmla="*/ 49695 h 934278"/>
              <a:gd name="connsiteX2" fmla="*/ 29817 w 3538330"/>
              <a:gd name="connsiteY2" fmla="*/ 139148 h 934278"/>
              <a:gd name="connsiteX3" fmla="*/ 79513 w 3538330"/>
              <a:gd name="connsiteY3" fmla="*/ 238539 h 934278"/>
              <a:gd name="connsiteX4" fmla="*/ 109330 w 3538330"/>
              <a:gd name="connsiteY4" fmla="*/ 288235 h 934278"/>
              <a:gd name="connsiteX5" fmla="*/ 129209 w 3538330"/>
              <a:gd name="connsiteY5" fmla="*/ 318052 h 934278"/>
              <a:gd name="connsiteX6" fmla="*/ 198782 w 3538330"/>
              <a:gd name="connsiteY6" fmla="*/ 427382 h 934278"/>
              <a:gd name="connsiteX7" fmla="*/ 228600 w 3538330"/>
              <a:gd name="connsiteY7" fmla="*/ 447261 h 934278"/>
              <a:gd name="connsiteX8" fmla="*/ 258417 w 3538330"/>
              <a:gd name="connsiteY8" fmla="*/ 477078 h 934278"/>
              <a:gd name="connsiteX9" fmla="*/ 298174 w 3538330"/>
              <a:gd name="connsiteY9" fmla="*/ 526774 h 934278"/>
              <a:gd name="connsiteX10" fmla="*/ 417443 w 3538330"/>
              <a:gd name="connsiteY10" fmla="*/ 606287 h 934278"/>
              <a:gd name="connsiteX11" fmla="*/ 447261 w 3538330"/>
              <a:gd name="connsiteY11" fmla="*/ 626165 h 934278"/>
              <a:gd name="connsiteX12" fmla="*/ 487017 w 3538330"/>
              <a:gd name="connsiteY12" fmla="*/ 636104 h 934278"/>
              <a:gd name="connsiteX13" fmla="*/ 556591 w 3538330"/>
              <a:gd name="connsiteY13" fmla="*/ 655982 h 934278"/>
              <a:gd name="connsiteX14" fmla="*/ 695739 w 3538330"/>
              <a:gd name="connsiteY14" fmla="*/ 636104 h 934278"/>
              <a:gd name="connsiteX15" fmla="*/ 735496 w 3538330"/>
              <a:gd name="connsiteY15" fmla="*/ 626165 h 934278"/>
              <a:gd name="connsiteX16" fmla="*/ 795130 w 3538330"/>
              <a:gd name="connsiteY16" fmla="*/ 586409 h 934278"/>
              <a:gd name="connsiteX17" fmla="*/ 815009 w 3538330"/>
              <a:gd name="connsiteY17" fmla="*/ 566530 h 934278"/>
              <a:gd name="connsiteX18" fmla="*/ 854765 w 3538330"/>
              <a:gd name="connsiteY18" fmla="*/ 556591 h 934278"/>
              <a:gd name="connsiteX19" fmla="*/ 914400 w 3538330"/>
              <a:gd name="connsiteY19" fmla="*/ 526774 h 934278"/>
              <a:gd name="connsiteX20" fmla="*/ 983974 w 3538330"/>
              <a:gd name="connsiteY20" fmla="*/ 477078 h 934278"/>
              <a:gd name="connsiteX21" fmla="*/ 1033669 w 3538330"/>
              <a:gd name="connsiteY21" fmla="*/ 467139 h 934278"/>
              <a:gd name="connsiteX22" fmla="*/ 1083365 w 3538330"/>
              <a:gd name="connsiteY22" fmla="*/ 437322 h 934278"/>
              <a:gd name="connsiteX23" fmla="*/ 1172817 w 3538330"/>
              <a:gd name="connsiteY23" fmla="*/ 397565 h 934278"/>
              <a:gd name="connsiteX24" fmla="*/ 1202635 w 3538330"/>
              <a:gd name="connsiteY24" fmla="*/ 387626 h 934278"/>
              <a:gd name="connsiteX25" fmla="*/ 1232452 w 3538330"/>
              <a:gd name="connsiteY25" fmla="*/ 377687 h 934278"/>
              <a:gd name="connsiteX26" fmla="*/ 1272209 w 3538330"/>
              <a:gd name="connsiteY26" fmla="*/ 367748 h 934278"/>
              <a:gd name="connsiteX27" fmla="*/ 1341782 w 3538330"/>
              <a:gd name="connsiteY27" fmla="*/ 347869 h 934278"/>
              <a:gd name="connsiteX28" fmla="*/ 1401417 w 3538330"/>
              <a:gd name="connsiteY28" fmla="*/ 337930 h 934278"/>
              <a:gd name="connsiteX29" fmla="*/ 1739348 w 3538330"/>
              <a:gd name="connsiteY29" fmla="*/ 347869 h 934278"/>
              <a:gd name="connsiteX30" fmla="*/ 1858617 w 3538330"/>
              <a:gd name="connsiteY30" fmla="*/ 357809 h 934278"/>
              <a:gd name="connsiteX31" fmla="*/ 1898374 w 3538330"/>
              <a:gd name="connsiteY31" fmla="*/ 377687 h 934278"/>
              <a:gd name="connsiteX32" fmla="*/ 1948069 w 3538330"/>
              <a:gd name="connsiteY32" fmla="*/ 397565 h 934278"/>
              <a:gd name="connsiteX33" fmla="*/ 2057400 w 3538330"/>
              <a:gd name="connsiteY33" fmla="*/ 487017 h 934278"/>
              <a:gd name="connsiteX34" fmla="*/ 2107096 w 3538330"/>
              <a:gd name="connsiteY34" fmla="*/ 516835 h 934278"/>
              <a:gd name="connsiteX35" fmla="*/ 2176669 w 3538330"/>
              <a:gd name="connsiteY35" fmla="*/ 596348 h 934278"/>
              <a:gd name="connsiteX36" fmla="*/ 2206487 w 3538330"/>
              <a:gd name="connsiteY36" fmla="*/ 606287 h 934278"/>
              <a:gd name="connsiteX37" fmla="*/ 2256182 w 3538330"/>
              <a:gd name="connsiteY37" fmla="*/ 675861 h 934278"/>
              <a:gd name="connsiteX38" fmla="*/ 2276061 w 3538330"/>
              <a:gd name="connsiteY38" fmla="*/ 695739 h 934278"/>
              <a:gd name="connsiteX39" fmla="*/ 2315817 w 3538330"/>
              <a:gd name="connsiteY39" fmla="*/ 725556 h 934278"/>
              <a:gd name="connsiteX40" fmla="*/ 2375452 w 3538330"/>
              <a:gd name="connsiteY40" fmla="*/ 775252 h 934278"/>
              <a:gd name="connsiteX41" fmla="*/ 2445026 w 3538330"/>
              <a:gd name="connsiteY41" fmla="*/ 785191 h 934278"/>
              <a:gd name="connsiteX42" fmla="*/ 2643809 w 3538330"/>
              <a:gd name="connsiteY42" fmla="*/ 775252 h 934278"/>
              <a:gd name="connsiteX43" fmla="*/ 2673626 w 3538330"/>
              <a:gd name="connsiteY43" fmla="*/ 765313 h 934278"/>
              <a:gd name="connsiteX44" fmla="*/ 2743200 w 3538330"/>
              <a:gd name="connsiteY44" fmla="*/ 745435 h 934278"/>
              <a:gd name="connsiteX45" fmla="*/ 2773017 w 3538330"/>
              <a:gd name="connsiteY45" fmla="*/ 725556 h 934278"/>
              <a:gd name="connsiteX46" fmla="*/ 2792896 w 3538330"/>
              <a:gd name="connsiteY46" fmla="*/ 705678 h 934278"/>
              <a:gd name="connsiteX47" fmla="*/ 2822713 w 3538330"/>
              <a:gd name="connsiteY47" fmla="*/ 695739 h 934278"/>
              <a:gd name="connsiteX48" fmla="*/ 2892287 w 3538330"/>
              <a:gd name="connsiteY48" fmla="*/ 616226 h 934278"/>
              <a:gd name="connsiteX49" fmla="*/ 2941982 w 3538330"/>
              <a:gd name="connsiteY49" fmla="*/ 566530 h 934278"/>
              <a:gd name="connsiteX50" fmla="*/ 2961861 w 3538330"/>
              <a:gd name="connsiteY50" fmla="*/ 546652 h 934278"/>
              <a:gd name="connsiteX51" fmla="*/ 3061252 w 3538330"/>
              <a:gd name="connsiteY51" fmla="*/ 487017 h 934278"/>
              <a:gd name="connsiteX52" fmla="*/ 3101009 w 3538330"/>
              <a:gd name="connsiteY52" fmla="*/ 477078 h 934278"/>
              <a:gd name="connsiteX53" fmla="*/ 3130826 w 3538330"/>
              <a:gd name="connsiteY53" fmla="*/ 467139 h 934278"/>
              <a:gd name="connsiteX54" fmla="*/ 3220278 w 3538330"/>
              <a:gd name="connsiteY54" fmla="*/ 477078 h 934278"/>
              <a:gd name="connsiteX55" fmla="*/ 3260035 w 3538330"/>
              <a:gd name="connsiteY55" fmla="*/ 487017 h 934278"/>
              <a:gd name="connsiteX56" fmla="*/ 3289852 w 3538330"/>
              <a:gd name="connsiteY56" fmla="*/ 496956 h 934278"/>
              <a:gd name="connsiteX57" fmla="*/ 3389243 w 3538330"/>
              <a:gd name="connsiteY57" fmla="*/ 556591 h 934278"/>
              <a:gd name="connsiteX58" fmla="*/ 3429000 w 3538330"/>
              <a:gd name="connsiteY58" fmla="*/ 586409 h 934278"/>
              <a:gd name="connsiteX59" fmla="*/ 3448878 w 3538330"/>
              <a:gd name="connsiteY59" fmla="*/ 616226 h 934278"/>
              <a:gd name="connsiteX60" fmla="*/ 3478696 w 3538330"/>
              <a:gd name="connsiteY60" fmla="*/ 655982 h 934278"/>
              <a:gd name="connsiteX61" fmla="*/ 3538330 w 3538330"/>
              <a:gd name="connsiteY61" fmla="*/ 755374 h 934278"/>
              <a:gd name="connsiteX62" fmla="*/ 3538330 w 3538330"/>
              <a:gd name="connsiteY62" fmla="*/ 934278 h 93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538330" h="934278">
                <a:moveTo>
                  <a:pt x="0" y="0"/>
                </a:moveTo>
                <a:cubicBezTo>
                  <a:pt x="3313" y="16565"/>
                  <a:pt x="6917" y="33074"/>
                  <a:pt x="9939" y="49695"/>
                </a:cubicBezTo>
                <a:cubicBezTo>
                  <a:pt x="15505" y="80308"/>
                  <a:pt x="16674" y="110672"/>
                  <a:pt x="29817" y="139148"/>
                </a:cubicBezTo>
                <a:cubicBezTo>
                  <a:pt x="45339" y="172780"/>
                  <a:pt x="60456" y="206777"/>
                  <a:pt x="79513" y="238539"/>
                </a:cubicBezTo>
                <a:cubicBezTo>
                  <a:pt x="89452" y="255104"/>
                  <a:pt x="99091" y="271853"/>
                  <a:pt x="109330" y="288235"/>
                </a:cubicBezTo>
                <a:cubicBezTo>
                  <a:pt x="115661" y="298365"/>
                  <a:pt x="123282" y="307681"/>
                  <a:pt x="129209" y="318052"/>
                </a:cubicBezTo>
                <a:cubicBezTo>
                  <a:pt x="161547" y="374643"/>
                  <a:pt x="141023" y="362403"/>
                  <a:pt x="198782" y="427382"/>
                </a:cubicBezTo>
                <a:cubicBezTo>
                  <a:pt x="206718" y="436310"/>
                  <a:pt x="219423" y="439614"/>
                  <a:pt x="228600" y="447261"/>
                </a:cubicBezTo>
                <a:cubicBezTo>
                  <a:pt x="239398" y="456259"/>
                  <a:pt x="249161" y="466500"/>
                  <a:pt x="258417" y="477078"/>
                </a:cubicBezTo>
                <a:cubicBezTo>
                  <a:pt x="272387" y="493043"/>
                  <a:pt x="282536" y="512439"/>
                  <a:pt x="298174" y="526774"/>
                </a:cubicBezTo>
                <a:cubicBezTo>
                  <a:pt x="377531" y="599518"/>
                  <a:pt x="353424" y="569706"/>
                  <a:pt x="417443" y="606287"/>
                </a:cubicBezTo>
                <a:cubicBezTo>
                  <a:pt x="427815" y="612214"/>
                  <a:pt x="436281" y="621460"/>
                  <a:pt x="447261" y="626165"/>
                </a:cubicBezTo>
                <a:cubicBezTo>
                  <a:pt x="459816" y="631546"/>
                  <a:pt x="473883" y="632351"/>
                  <a:pt x="487017" y="636104"/>
                </a:cubicBezTo>
                <a:cubicBezTo>
                  <a:pt x="586828" y="664621"/>
                  <a:pt x="432310" y="624912"/>
                  <a:pt x="556591" y="655982"/>
                </a:cubicBezTo>
                <a:cubicBezTo>
                  <a:pt x="605451" y="649875"/>
                  <a:pt x="647971" y="645657"/>
                  <a:pt x="695739" y="636104"/>
                </a:cubicBezTo>
                <a:cubicBezTo>
                  <a:pt x="709134" y="633425"/>
                  <a:pt x="722244" y="629478"/>
                  <a:pt x="735496" y="626165"/>
                </a:cubicBezTo>
                <a:cubicBezTo>
                  <a:pt x="755374" y="612913"/>
                  <a:pt x="778237" y="603302"/>
                  <a:pt x="795130" y="586409"/>
                </a:cubicBezTo>
                <a:cubicBezTo>
                  <a:pt x="801756" y="579783"/>
                  <a:pt x="806627" y="570721"/>
                  <a:pt x="815009" y="566530"/>
                </a:cubicBezTo>
                <a:cubicBezTo>
                  <a:pt x="827227" y="560421"/>
                  <a:pt x="842082" y="561664"/>
                  <a:pt x="854765" y="556591"/>
                </a:cubicBezTo>
                <a:cubicBezTo>
                  <a:pt x="875400" y="548337"/>
                  <a:pt x="894522" y="536713"/>
                  <a:pt x="914400" y="526774"/>
                </a:cubicBezTo>
                <a:cubicBezTo>
                  <a:pt x="938604" y="502569"/>
                  <a:pt x="945484" y="492474"/>
                  <a:pt x="983974" y="477078"/>
                </a:cubicBezTo>
                <a:cubicBezTo>
                  <a:pt x="999659" y="470804"/>
                  <a:pt x="1017104" y="470452"/>
                  <a:pt x="1033669" y="467139"/>
                </a:cubicBezTo>
                <a:cubicBezTo>
                  <a:pt x="1072499" y="428310"/>
                  <a:pt x="1031753" y="463129"/>
                  <a:pt x="1083365" y="437322"/>
                </a:cubicBezTo>
                <a:cubicBezTo>
                  <a:pt x="1177865" y="390071"/>
                  <a:pt x="1018970" y="448846"/>
                  <a:pt x="1172817" y="397565"/>
                </a:cubicBezTo>
                <a:lnTo>
                  <a:pt x="1202635" y="387626"/>
                </a:lnTo>
                <a:cubicBezTo>
                  <a:pt x="1212574" y="384313"/>
                  <a:pt x="1222288" y="380228"/>
                  <a:pt x="1232452" y="377687"/>
                </a:cubicBezTo>
                <a:cubicBezTo>
                  <a:pt x="1245704" y="374374"/>
                  <a:pt x="1259074" y="371501"/>
                  <a:pt x="1272209" y="367748"/>
                </a:cubicBezTo>
                <a:cubicBezTo>
                  <a:pt x="1316410" y="355119"/>
                  <a:pt x="1290004" y="358225"/>
                  <a:pt x="1341782" y="347869"/>
                </a:cubicBezTo>
                <a:cubicBezTo>
                  <a:pt x="1361543" y="343917"/>
                  <a:pt x="1381539" y="341243"/>
                  <a:pt x="1401417" y="337930"/>
                </a:cubicBezTo>
                <a:lnTo>
                  <a:pt x="1739348" y="347869"/>
                </a:lnTo>
                <a:cubicBezTo>
                  <a:pt x="1779205" y="349602"/>
                  <a:pt x="1819406" y="350457"/>
                  <a:pt x="1858617" y="357809"/>
                </a:cubicBezTo>
                <a:cubicBezTo>
                  <a:pt x="1873180" y="360540"/>
                  <a:pt x="1884835" y="371670"/>
                  <a:pt x="1898374" y="377687"/>
                </a:cubicBezTo>
                <a:cubicBezTo>
                  <a:pt x="1914677" y="384933"/>
                  <a:pt x="1932875" y="388215"/>
                  <a:pt x="1948069" y="397565"/>
                </a:cubicBezTo>
                <a:cubicBezTo>
                  <a:pt x="2181124" y="540984"/>
                  <a:pt x="1943783" y="401805"/>
                  <a:pt x="2057400" y="487017"/>
                </a:cubicBezTo>
                <a:cubicBezTo>
                  <a:pt x="2072855" y="498608"/>
                  <a:pt x="2090531" y="506896"/>
                  <a:pt x="2107096" y="516835"/>
                </a:cubicBezTo>
                <a:cubicBezTo>
                  <a:pt x="2127160" y="543587"/>
                  <a:pt x="2148957" y="576553"/>
                  <a:pt x="2176669" y="596348"/>
                </a:cubicBezTo>
                <a:cubicBezTo>
                  <a:pt x="2185194" y="602438"/>
                  <a:pt x="2196548" y="602974"/>
                  <a:pt x="2206487" y="606287"/>
                </a:cubicBezTo>
                <a:cubicBezTo>
                  <a:pt x="2223698" y="632103"/>
                  <a:pt x="2235640" y="651210"/>
                  <a:pt x="2256182" y="675861"/>
                </a:cubicBezTo>
                <a:cubicBezTo>
                  <a:pt x="2262181" y="683060"/>
                  <a:pt x="2268862" y="689740"/>
                  <a:pt x="2276061" y="695739"/>
                </a:cubicBezTo>
                <a:cubicBezTo>
                  <a:pt x="2288787" y="706344"/>
                  <a:pt x="2303240" y="714776"/>
                  <a:pt x="2315817" y="725556"/>
                </a:cubicBezTo>
                <a:cubicBezTo>
                  <a:pt x="2331744" y="739208"/>
                  <a:pt x="2352922" y="768493"/>
                  <a:pt x="2375452" y="775252"/>
                </a:cubicBezTo>
                <a:cubicBezTo>
                  <a:pt x="2397891" y="781984"/>
                  <a:pt x="2421835" y="781878"/>
                  <a:pt x="2445026" y="785191"/>
                </a:cubicBezTo>
                <a:cubicBezTo>
                  <a:pt x="2511287" y="781878"/>
                  <a:pt x="2577715" y="780999"/>
                  <a:pt x="2643809" y="775252"/>
                </a:cubicBezTo>
                <a:cubicBezTo>
                  <a:pt x="2654246" y="774344"/>
                  <a:pt x="2663552" y="768191"/>
                  <a:pt x="2673626" y="765313"/>
                </a:cubicBezTo>
                <a:cubicBezTo>
                  <a:pt x="2760995" y="740350"/>
                  <a:pt x="2671700" y="769267"/>
                  <a:pt x="2743200" y="745435"/>
                </a:cubicBezTo>
                <a:cubicBezTo>
                  <a:pt x="2753139" y="738809"/>
                  <a:pt x="2763689" y="733018"/>
                  <a:pt x="2773017" y="725556"/>
                </a:cubicBezTo>
                <a:cubicBezTo>
                  <a:pt x="2780334" y="719702"/>
                  <a:pt x="2784861" y="710499"/>
                  <a:pt x="2792896" y="705678"/>
                </a:cubicBezTo>
                <a:cubicBezTo>
                  <a:pt x="2801880" y="700288"/>
                  <a:pt x="2812774" y="699052"/>
                  <a:pt x="2822713" y="695739"/>
                </a:cubicBezTo>
                <a:cubicBezTo>
                  <a:pt x="2951612" y="566837"/>
                  <a:pt x="2782785" y="739416"/>
                  <a:pt x="2892287" y="616226"/>
                </a:cubicBezTo>
                <a:cubicBezTo>
                  <a:pt x="2907851" y="598717"/>
                  <a:pt x="2925417" y="583095"/>
                  <a:pt x="2941982" y="566530"/>
                </a:cubicBezTo>
                <a:cubicBezTo>
                  <a:pt x="2948608" y="559904"/>
                  <a:pt x="2954064" y="551850"/>
                  <a:pt x="2961861" y="546652"/>
                </a:cubicBezTo>
                <a:cubicBezTo>
                  <a:pt x="2991583" y="526837"/>
                  <a:pt x="3026324" y="500115"/>
                  <a:pt x="3061252" y="487017"/>
                </a:cubicBezTo>
                <a:cubicBezTo>
                  <a:pt x="3074042" y="482221"/>
                  <a:pt x="3087874" y="480831"/>
                  <a:pt x="3101009" y="477078"/>
                </a:cubicBezTo>
                <a:cubicBezTo>
                  <a:pt x="3111083" y="474200"/>
                  <a:pt x="3120887" y="470452"/>
                  <a:pt x="3130826" y="467139"/>
                </a:cubicBezTo>
                <a:cubicBezTo>
                  <a:pt x="3160643" y="470452"/>
                  <a:pt x="3190626" y="472516"/>
                  <a:pt x="3220278" y="477078"/>
                </a:cubicBezTo>
                <a:cubicBezTo>
                  <a:pt x="3233779" y="479155"/>
                  <a:pt x="3246900" y="483264"/>
                  <a:pt x="3260035" y="487017"/>
                </a:cubicBezTo>
                <a:cubicBezTo>
                  <a:pt x="3270109" y="489895"/>
                  <a:pt x="3280222" y="492829"/>
                  <a:pt x="3289852" y="496956"/>
                </a:cubicBezTo>
                <a:cubicBezTo>
                  <a:pt x="3325821" y="512372"/>
                  <a:pt x="3357843" y="533040"/>
                  <a:pt x="3389243" y="556591"/>
                </a:cubicBezTo>
                <a:cubicBezTo>
                  <a:pt x="3402495" y="566530"/>
                  <a:pt x="3417286" y="574695"/>
                  <a:pt x="3429000" y="586409"/>
                </a:cubicBezTo>
                <a:cubicBezTo>
                  <a:pt x="3437447" y="594856"/>
                  <a:pt x="3441935" y="606506"/>
                  <a:pt x="3448878" y="616226"/>
                </a:cubicBezTo>
                <a:cubicBezTo>
                  <a:pt x="3458506" y="629706"/>
                  <a:pt x="3468091" y="643256"/>
                  <a:pt x="3478696" y="655982"/>
                </a:cubicBezTo>
                <a:cubicBezTo>
                  <a:pt x="3505630" y="688302"/>
                  <a:pt x="3538330" y="694399"/>
                  <a:pt x="3538330" y="755374"/>
                </a:cubicBezTo>
                <a:lnTo>
                  <a:pt x="3538330" y="934278"/>
                </a:lnTo>
              </a:path>
            </a:pathLst>
          </a:cu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олилиния 7"/>
          <p:cNvSpPr/>
          <p:nvPr/>
        </p:nvSpPr>
        <p:spPr>
          <a:xfrm>
            <a:off x="4609504" y="3309852"/>
            <a:ext cx="2574235" cy="1699592"/>
          </a:xfrm>
          <a:custGeom>
            <a:avLst/>
            <a:gdLst>
              <a:gd name="connsiteX0" fmla="*/ 0 w 2574235"/>
              <a:gd name="connsiteY0" fmla="*/ 0 h 1699592"/>
              <a:gd name="connsiteX1" fmla="*/ 546652 w 2574235"/>
              <a:gd name="connsiteY1" fmla="*/ 357809 h 1699592"/>
              <a:gd name="connsiteX2" fmla="*/ 526774 w 2574235"/>
              <a:gd name="connsiteY2" fmla="*/ 387626 h 1699592"/>
              <a:gd name="connsiteX3" fmla="*/ 487018 w 2574235"/>
              <a:gd name="connsiteY3" fmla="*/ 447261 h 1699592"/>
              <a:gd name="connsiteX4" fmla="*/ 477078 w 2574235"/>
              <a:gd name="connsiteY4" fmla="*/ 477079 h 1699592"/>
              <a:gd name="connsiteX5" fmla="*/ 457200 w 2574235"/>
              <a:gd name="connsiteY5" fmla="*/ 506896 h 1699592"/>
              <a:gd name="connsiteX6" fmla="*/ 477078 w 2574235"/>
              <a:gd name="connsiteY6" fmla="*/ 566531 h 1699592"/>
              <a:gd name="connsiteX7" fmla="*/ 526774 w 2574235"/>
              <a:gd name="connsiteY7" fmla="*/ 606287 h 1699592"/>
              <a:gd name="connsiteX8" fmla="*/ 556591 w 2574235"/>
              <a:gd name="connsiteY8" fmla="*/ 636105 h 1699592"/>
              <a:gd name="connsiteX9" fmla="*/ 586409 w 2574235"/>
              <a:gd name="connsiteY9" fmla="*/ 655983 h 1699592"/>
              <a:gd name="connsiteX10" fmla="*/ 626165 w 2574235"/>
              <a:gd name="connsiteY10" fmla="*/ 685800 h 1699592"/>
              <a:gd name="connsiteX11" fmla="*/ 655983 w 2574235"/>
              <a:gd name="connsiteY11" fmla="*/ 715618 h 1699592"/>
              <a:gd name="connsiteX12" fmla="*/ 685800 w 2574235"/>
              <a:gd name="connsiteY12" fmla="*/ 725557 h 1699592"/>
              <a:gd name="connsiteX13" fmla="*/ 775252 w 2574235"/>
              <a:gd name="connsiteY13" fmla="*/ 765313 h 1699592"/>
              <a:gd name="connsiteX14" fmla="*/ 805070 w 2574235"/>
              <a:gd name="connsiteY14" fmla="*/ 775253 h 1699592"/>
              <a:gd name="connsiteX15" fmla="*/ 1093304 w 2574235"/>
              <a:gd name="connsiteY15" fmla="*/ 755374 h 1699592"/>
              <a:gd name="connsiteX16" fmla="*/ 1123122 w 2574235"/>
              <a:gd name="connsiteY16" fmla="*/ 745435 h 1699592"/>
              <a:gd name="connsiteX17" fmla="*/ 1162878 w 2574235"/>
              <a:gd name="connsiteY17" fmla="*/ 725557 h 1699592"/>
              <a:gd name="connsiteX18" fmla="*/ 1232452 w 2574235"/>
              <a:gd name="connsiteY18" fmla="*/ 655983 h 1699592"/>
              <a:gd name="connsiteX19" fmla="*/ 1262270 w 2574235"/>
              <a:gd name="connsiteY19" fmla="*/ 626166 h 1699592"/>
              <a:gd name="connsiteX20" fmla="*/ 1302026 w 2574235"/>
              <a:gd name="connsiteY20" fmla="*/ 606287 h 1699592"/>
              <a:gd name="connsiteX21" fmla="*/ 1331844 w 2574235"/>
              <a:gd name="connsiteY21" fmla="*/ 586409 h 1699592"/>
              <a:gd name="connsiteX22" fmla="*/ 1421296 w 2574235"/>
              <a:gd name="connsiteY22" fmla="*/ 566531 h 1699592"/>
              <a:gd name="connsiteX23" fmla="*/ 1461052 w 2574235"/>
              <a:gd name="connsiteY23" fmla="*/ 556592 h 1699592"/>
              <a:gd name="connsiteX24" fmla="*/ 1490870 w 2574235"/>
              <a:gd name="connsiteY24" fmla="*/ 546653 h 1699592"/>
              <a:gd name="connsiteX25" fmla="*/ 1550504 w 2574235"/>
              <a:gd name="connsiteY25" fmla="*/ 536713 h 1699592"/>
              <a:gd name="connsiteX26" fmla="*/ 1719470 w 2574235"/>
              <a:gd name="connsiteY26" fmla="*/ 546653 h 1699592"/>
              <a:gd name="connsiteX27" fmla="*/ 1739348 w 2574235"/>
              <a:gd name="connsiteY27" fmla="*/ 576470 h 1699592"/>
              <a:gd name="connsiteX28" fmla="*/ 1798983 w 2574235"/>
              <a:gd name="connsiteY28" fmla="*/ 616226 h 1699592"/>
              <a:gd name="connsiteX29" fmla="*/ 1868557 w 2574235"/>
              <a:gd name="connsiteY29" fmla="*/ 675861 h 1699592"/>
              <a:gd name="connsiteX30" fmla="*/ 1898374 w 2574235"/>
              <a:gd name="connsiteY30" fmla="*/ 695740 h 1699592"/>
              <a:gd name="connsiteX31" fmla="*/ 1987826 w 2574235"/>
              <a:gd name="connsiteY31" fmla="*/ 745435 h 1699592"/>
              <a:gd name="connsiteX32" fmla="*/ 2067339 w 2574235"/>
              <a:gd name="connsiteY32" fmla="*/ 765313 h 1699592"/>
              <a:gd name="connsiteX33" fmla="*/ 2136913 w 2574235"/>
              <a:gd name="connsiteY33" fmla="*/ 805070 h 1699592"/>
              <a:gd name="connsiteX34" fmla="*/ 2156791 w 2574235"/>
              <a:gd name="connsiteY34" fmla="*/ 834887 h 1699592"/>
              <a:gd name="connsiteX35" fmla="*/ 2216426 w 2574235"/>
              <a:gd name="connsiteY35" fmla="*/ 894522 h 1699592"/>
              <a:gd name="connsiteX36" fmla="*/ 2246244 w 2574235"/>
              <a:gd name="connsiteY36" fmla="*/ 924340 h 1699592"/>
              <a:gd name="connsiteX37" fmla="*/ 2286000 w 2574235"/>
              <a:gd name="connsiteY37" fmla="*/ 944218 h 1699592"/>
              <a:gd name="connsiteX38" fmla="*/ 2335696 w 2574235"/>
              <a:gd name="connsiteY38" fmla="*/ 954157 h 1699592"/>
              <a:gd name="connsiteX39" fmla="*/ 2375452 w 2574235"/>
              <a:gd name="connsiteY39" fmla="*/ 964096 h 1699592"/>
              <a:gd name="connsiteX40" fmla="*/ 2514600 w 2574235"/>
              <a:gd name="connsiteY40" fmla="*/ 954157 h 1699592"/>
              <a:gd name="connsiteX41" fmla="*/ 2574235 w 2574235"/>
              <a:gd name="connsiteY41" fmla="*/ 934279 h 1699592"/>
              <a:gd name="connsiteX42" fmla="*/ 2554357 w 2574235"/>
              <a:gd name="connsiteY42" fmla="*/ 1133061 h 1699592"/>
              <a:gd name="connsiteX43" fmla="*/ 2534478 w 2574235"/>
              <a:gd name="connsiteY43" fmla="*/ 1212574 h 1699592"/>
              <a:gd name="connsiteX44" fmla="*/ 2514600 w 2574235"/>
              <a:gd name="connsiteY44" fmla="*/ 1262270 h 1699592"/>
              <a:gd name="connsiteX45" fmla="*/ 2454965 w 2574235"/>
              <a:gd name="connsiteY45" fmla="*/ 1341783 h 1699592"/>
              <a:gd name="connsiteX46" fmla="*/ 2415209 w 2574235"/>
              <a:gd name="connsiteY46" fmla="*/ 1421296 h 1699592"/>
              <a:gd name="connsiteX47" fmla="*/ 2405270 w 2574235"/>
              <a:gd name="connsiteY47" fmla="*/ 1461053 h 1699592"/>
              <a:gd name="connsiteX48" fmla="*/ 2385391 w 2574235"/>
              <a:gd name="connsiteY48" fmla="*/ 1520687 h 1699592"/>
              <a:gd name="connsiteX49" fmla="*/ 2375452 w 2574235"/>
              <a:gd name="connsiteY49" fmla="*/ 1560444 h 1699592"/>
              <a:gd name="connsiteX50" fmla="*/ 2365513 w 2574235"/>
              <a:gd name="connsiteY50" fmla="*/ 1590261 h 1699592"/>
              <a:gd name="connsiteX51" fmla="*/ 2345635 w 2574235"/>
              <a:gd name="connsiteY51" fmla="*/ 1669774 h 1699592"/>
              <a:gd name="connsiteX52" fmla="*/ 2325757 w 2574235"/>
              <a:gd name="connsiteY52" fmla="*/ 1699592 h 169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574235" h="1699592">
                <a:moveTo>
                  <a:pt x="0" y="0"/>
                </a:moveTo>
                <a:cubicBezTo>
                  <a:pt x="102695" y="56849"/>
                  <a:pt x="635515" y="120839"/>
                  <a:pt x="546652" y="357809"/>
                </a:cubicBezTo>
                <a:cubicBezTo>
                  <a:pt x="542458" y="368994"/>
                  <a:pt x="533400" y="377687"/>
                  <a:pt x="526774" y="387626"/>
                </a:cubicBezTo>
                <a:cubicBezTo>
                  <a:pt x="503142" y="458524"/>
                  <a:pt x="536651" y="372813"/>
                  <a:pt x="487018" y="447261"/>
                </a:cubicBezTo>
                <a:cubicBezTo>
                  <a:pt x="481206" y="455978"/>
                  <a:pt x="481764" y="467708"/>
                  <a:pt x="477078" y="477079"/>
                </a:cubicBezTo>
                <a:cubicBezTo>
                  <a:pt x="471736" y="487763"/>
                  <a:pt x="463826" y="496957"/>
                  <a:pt x="457200" y="506896"/>
                </a:cubicBezTo>
                <a:cubicBezTo>
                  <a:pt x="463826" y="526774"/>
                  <a:pt x="462261" y="551715"/>
                  <a:pt x="477078" y="566531"/>
                </a:cubicBezTo>
                <a:cubicBezTo>
                  <a:pt x="534926" y="624376"/>
                  <a:pt x="451527" y="543580"/>
                  <a:pt x="526774" y="606287"/>
                </a:cubicBezTo>
                <a:cubicBezTo>
                  <a:pt x="537572" y="615286"/>
                  <a:pt x="545793" y="627106"/>
                  <a:pt x="556591" y="636105"/>
                </a:cubicBezTo>
                <a:cubicBezTo>
                  <a:pt x="565768" y="643752"/>
                  <a:pt x="576689" y="649040"/>
                  <a:pt x="586409" y="655983"/>
                </a:cubicBezTo>
                <a:cubicBezTo>
                  <a:pt x="599889" y="665611"/>
                  <a:pt x="613588" y="675020"/>
                  <a:pt x="626165" y="685800"/>
                </a:cubicBezTo>
                <a:cubicBezTo>
                  <a:pt x="636837" y="694948"/>
                  <a:pt x="644287" y="707821"/>
                  <a:pt x="655983" y="715618"/>
                </a:cubicBezTo>
                <a:cubicBezTo>
                  <a:pt x="664700" y="721429"/>
                  <a:pt x="676429" y="720872"/>
                  <a:pt x="685800" y="725557"/>
                </a:cubicBezTo>
                <a:cubicBezTo>
                  <a:pt x="780307" y="772810"/>
                  <a:pt x="621397" y="714027"/>
                  <a:pt x="775252" y="765313"/>
                </a:cubicBezTo>
                <a:lnTo>
                  <a:pt x="805070" y="775253"/>
                </a:lnTo>
                <a:cubicBezTo>
                  <a:pt x="961210" y="769007"/>
                  <a:pt x="990596" y="784719"/>
                  <a:pt x="1093304" y="755374"/>
                </a:cubicBezTo>
                <a:cubicBezTo>
                  <a:pt x="1103378" y="752496"/>
                  <a:pt x="1113492" y="749562"/>
                  <a:pt x="1123122" y="745435"/>
                </a:cubicBezTo>
                <a:cubicBezTo>
                  <a:pt x="1136740" y="739599"/>
                  <a:pt x="1151025" y="734447"/>
                  <a:pt x="1162878" y="725557"/>
                </a:cubicBezTo>
                <a:cubicBezTo>
                  <a:pt x="1162879" y="725557"/>
                  <a:pt x="1226653" y="661782"/>
                  <a:pt x="1232452" y="655983"/>
                </a:cubicBezTo>
                <a:cubicBezTo>
                  <a:pt x="1242391" y="646044"/>
                  <a:pt x="1249698" y="632452"/>
                  <a:pt x="1262270" y="626166"/>
                </a:cubicBezTo>
                <a:cubicBezTo>
                  <a:pt x="1275522" y="619540"/>
                  <a:pt x="1289162" y="613638"/>
                  <a:pt x="1302026" y="606287"/>
                </a:cubicBezTo>
                <a:cubicBezTo>
                  <a:pt x="1312398" y="600360"/>
                  <a:pt x="1320864" y="591114"/>
                  <a:pt x="1331844" y="586409"/>
                </a:cubicBezTo>
                <a:cubicBezTo>
                  <a:pt x="1344897" y="580815"/>
                  <a:pt x="1411498" y="568708"/>
                  <a:pt x="1421296" y="566531"/>
                </a:cubicBezTo>
                <a:cubicBezTo>
                  <a:pt x="1434631" y="563568"/>
                  <a:pt x="1447918" y="560345"/>
                  <a:pt x="1461052" y="556592"/>
                </a:cubicBezTo>
                <a:cubicBezTo>
                  <a:pt x="1471126" y="553714"/>
                  <a:pt x="1480643" y="548926"/>
                  <a:pt x="1490870" y="546653"/>
                </a:cubicBezTo>
                <a:cubicBezTo>
                  <a:pt x="1510542" y="542281"/>
                  <a:pt x="1530626" y="540026"/>
                  <a:pt x="1550504" y="536713"/>
                </a:cubicBezTo>
                <a:cubicBezTo>
                  <a:pt x="1606826" y="540026"/>
                  <a:pt x="1664261" y="535030"/>
                  <a:pt x="1719470" y="546653"/>
                </a:cubicBezTo>
                <a:cubicBezTo>
                  <a:pt x="1731159" y="549114"/>
                  <a:pt x="1730358" y="568604"/>
                  <a:pt x="1739348" y="576470"/>
                </a:cubicBezTo>
                <a:cubicBezTo>
                  <a:pt x="1757328" y="592202"/>
                  <a:pt x="1782090" y="599332"/>
                  <a:pt x="1798983" y="616226"/>
                </a:cubicBezTo>
                <a:cubicBezTo>
                  <a:pt x="1828827" y="646072"/>
                  <a:pt x="1822940" y="641648"/>
                  <a:pt x="1868557" y="675861"/>
                </a:cubicBezTo>
                <a:cubicBezTo>
                  <a:pt x="1878113" y="683028"/>
                  <a:pt x="1888654" y="688797"/>
                  <a:pt x="1898374" y="695740"/>
                </a:cubicBezTo>
                <a:cubicBezTo>
                  <a:pt x="1943429" y="727922"/>
                  <a:pt x="1932417" y="728386"/>
                  <a:pt x="1987826" y="745435"/>
                </a:cubicBezTo>
                <a:cubicBezTo>
                  <a:pt x="2013938" y="753469"/>
                  <a:pt x="2067339" y="765313"/>
                  <a:pt x="2067339" y="765313"/>
                </a:cubicBezTo>
                <a:cubicBezTo>
                  <a:pt x="2082928" y="773108"/>
                  <a:pt x="2122865" y="791022"/>
                  <a:pt x="2136913" y="805070"/>
                </a:cubicBezTo>
                <a:cubicBezTo>
                  <a:pt x="2145360" y="813517"/>
                  <a:pt x="2148855" y="825959"/>
                  <a:pt x="2156791" y="834887"/>
                </a:cubicBezTo>
                <a:cubicBezTo>
                  <a:pt x="2175468" y="855898"/>
                  <a:pt x="2196548" y="874644"/>
                  <a:pt x="2216426" y="894522"/>
                </a:cubicBezTo>
                <a:cubicBezTo>
                  <a:pt x="2226365" y="904461"/>
                  <a:pt x="2233672" y="918054"/>
                  <a:pt x="2246244" y="924340"/>
                </a:cubicBezTo>
                <a:cubicBezTo>
                  <a:pt x="2259496" y="930966"/>
                  <a:pt x="2271944" y="939533"/>
                  <a:pt x="2286000" y="944218"/>
                </a:cubicBezTo>
                <a:cubicBezTo>
                  <a:pt x="2302026" y="949560"/>
                  <a:pt x="2319205" y="950492"/>
                  <a:pt x="2335696" y="954157"/>
                </a:cubicBezTo>
                <a:cubicBezTo>
                  <a:pt x="2349031" y="957120"/>
                  <a:pt x="2362200" y="960783"/>
                  <a:pt x="2375452" y="964096"/>
                </a:cubicBezTo>
                <a:cubicBezTo>
                  <a:pt x="2421835" y="960783"/>
                  <a:pt x="2468614" y="961055"/>
                  <a:pt x="2514600" y="954157"/>
                </a:cubicBezTo>
                <a:cubicBezTo>
                  <a:pt x="2535322" y="951049"/>
                  <a:pt x="2574235" y="934279"/>
                  <a:pt x="2574235" y="934279"/>
                </a:cubicBezTo>
                <a:cubicBezTo>
                  <a:pt x="2566804" y="1045743"/>
                  <a:pt x="2572832" y="1053005"/>
                  <a:pt x="2554357" y="1133061"/>
                </a:cubicBezTo>
                <a:cubicBezTo>
                  <a:pt x="2548214" y="1159681"/>
                  <a:pt x="2544624" y="1187208"/>
                  <a:pt x="2534478" y="1212574"/>
                </a:cubicBezTo>
                <a:cubicBezTo>
                  <a:pt x="2527852" y="1229139"/>
                  <a:pt x="2523951" y="1247075"/>
                  <a:pt x="2514600" y="1262270"/>
                </a:cubicBezTo>
                <a:cubicBezTo>
                  <a:pt x="2497236" y="1290486"/>
                  <a:pt x="2469781" y="1312150"/>
                  <a:pt x="2454965" y="1341783"/>
                </a:cubicBezTo>
                <a:lnTo>
                  <a:pt x="2415209" y="1421296"/>
                </a:lnTo>
                <a:cubicBezTo>
                  <a:pt x="2411896" y="1434548"/>
                  <a:pt x="2409195" y="1447969"/>
                  <a:pt x="2405270" y="1461053"/>
                </a:cubicBezTo>
                <a:cubicBezTo>
                  <a:pt x="2399249" y="1481123"/>
                  <a:pt x="2390473" y="1500359"/>
                  <a:pt x="2385391" y="1520687"/>
                </a:cubicBezTo>
                <a:cubicBezTo>
                  <a:pt x="2382078" y="1533939"/>
                  <a:pt x="2379205" y="1547309"/>
                  <a:pt x="2375452" y="1560444"/>
                </a:cubicBezTo>
                <a:cubicBezTo>
                  <a:pt x="2372574" y="1570518"/>
                  <a:pt x="2368270" y="1580154"/>
                  <a:pt x="2365513" y="1590261"/>
                </a:cubicBezTo>
                <a:cubicBezTo>
                  <a:pt x="2358325" y="1616618"/>
                  <a:pt x="2364953" y="1650455"/>
                  <a:pt x="2345635" y="1669774"/>
                </a:cubicBezTo>
                <a:cubicBezTo>
                  <a:pt x="2323414" y="1691996"/>
                  <a:pt x="2325757" y="1680282"/>
                  <a:pt x="2325757" y="1699592"/>
                </a:cubicBezTo>
              </a:path>
            </a:pathLst>
          </a:cu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лилиния 8"/>
          <p:cNvSpPr/>
          <p:nvPr/>
        </p:nvSpPr>
        <p:spPr>
          <a:xfrm>
            <a:off x="6430618" y="4910269"/>
            <a:ext cx="5158412" cy="1470992"/>
          </a:xfrm>
          <a:custGeom>
            <a:avLst/>
            <a:gdLst>
              <a:gd name="connsiteX0" fmla="*/ 487018 w 5158412"/>
              <a:gd name="connsiteY0" fmla="*/ 0 h 1470992"/>
              <a:gd name="connsiteX1" fmla="*/ 457200 w 5158412"/>
              <a:gd name="connsiteY1" fmla="*/ 159027 h 1470992"/>
              <a:gd name="connsiteX2" fmla="*/ 437322 w 5158412"/>
              <a:gd name="connsiteY2" fmla="*/ 218661 h 1470992"/>
              <a:gd name="connsiteX3" fmla="*/ 407505 w 5158412"/>
              <a:gd name="connsiteY3" fmla="*/ 308113 h 1470992"/>
              <a:gd name="connsiteX4" fmla="*/ 397565 w 5158412"/>
              <a:gd name="connsiteY4" fmla="*/ 337931 h 1470992"/>
              <a:gd name="connsiteX5" fmla="*/ 377687 w 5158412"/>
              <a:gd name="connsiteY5" fmla="*/ 367748 h 1470992"/>
              <a:gd name="connsiteX6" fmla="*/ 367748 w 5158412"/>
              <a:gd name="connsiteY6" fmla="*/ 397566 h 1470992"/>
              <a:gd name="connsiteX7" fmla="*/ 347870 w 5158412"/>
              <a:gd name="connsiteY7" fmla="*/ 427383 h 1470992"/>
              <a:gd name="connsiteX8" fmla="*/ 248479 w 5158412"/>
              <a:gd name="connsiteY8" fmla="*/ 536713 h 1470992"/>
              <a:gd name="connsiteX9" fmla="*/ 198783 w 5158412"/>
              <a:gd name="connsiteY9" fmla="*/ 586409 h 1470992"/>
              <a:gd name="connsiteX10" fmla="*/ 168965 w 5158412"/>
              <a:gd name="connsiteY10" fmla="*/ 616227 h 1470992"/>
              <a:gd name="connsiteX11" fmla="*/ 139148 w 5158412"/>
              <a:gd name="connsiteY11" fmla="*/ 626166 h 1470992"/>
              <a:gd name="connsiteX12" fmla="*/ 19879 w 5158412"/>
              <a:gd name="connsiteY12" fmla="*/ 596348 h 1470992"/>
              <a:gd name="connsiteX13" fmla="*/ 0 w 5158412"/>
              <a:gd name="connsiteY13" fmla="*/ 566531 h 1470992"/>
              <a:gd name="connsiteX14" fmla="*/ 39757 w 5158412"/>
              <a:gd name="connsiteY14" fmla="*/ 407505 h 1470992"/>
              <a:gd name="connsiteX15" fmla="*/ 119270 w 5158412"/>
              <a:gd name="connsiteY15" fmla="*/ 347870 h 1470992"/>
              <a:gd name="connsiteX16" fmla="*/ 168965 w 5158412"/>
              <a:gd name="connsiteY16" fmla="*/ 318053 h 1470992"/>
              <a:gd name="connsiteX17" fmla="*/ 218661 w 5158412"/>
              <a:gd name="connsiteY17" fmla="*/ 308113 h 1470992"/>
              <a:gd name="connsiteX18" fmla="*/ 318052 w 5158412"/>
              <a:gd name="connsiteY18" fmla="*/ 288235 h 1470992"/>
              <a:gd name="connsiteX19" fmla="*/ 437322 w 5158412"/>
              <a:gd name="connsiteY19" fmla="*/ 268357 h 1470992"/>
              <a:gd name="connsiteX20" fmla="*/ 496957 w 5158412"/>
              <a:gd name="connsiteY20" fmla="*/ 258418 h 1470992"/>
              <a:gd name="connsiteX21" fmla="*/ 675861 w 5158412"/>
              <a:gd name="connsiteY21" fmla="*/ 248479 h 1470992"/>
              <a:gd name="connsiteX22" fmla="*/ 815009 w 5158412"/>
              <a:gd name="connsiteY22" fmla="*/ 238540 h 1470992"/>
              <a:gd name="connsiteX23" fmla="*/ 1003852 w 5158412"/>
              <a:gd name="connsiteY23" fmla="*/ 218661 h 1470992"/>
              <a:gd name="connsiteX24" fmla="*/ 1272209 w 5158412"/>
              <a:gd name="connsiteY24" fmla="*/ 208722 h 1470992"/>
              <a:gd name="connsiteX25" fmla="*/ 1868557 w 5158412"/>
              <a:gd name="connsiteY25" fmla="*/ 218661 h 1470992"/>
              <a:gd name="connsiteX26" fmla="*/ 1948070 w 5158412"/>
              <a:gd name="connsiteY26" fmla="*/ 258418 h 1470992"/>
              <a:gd name="connsiteX27" fmla="*/ 1977887 w 5158412"/>
              <a:gd name="connsiteY27" fmla="*/ 268357 h 1470992"/>
              <a:gd name="connsiteX28" fmla="*/ 2037522 w 5158412"/>
              <a:gd name="connsiteY28" fmla="*/ 308113 h 1470992"/>
              <a:gd name="connsiteX29" fmla="*/ 2057400 w 5158412"/>
              <a:gd name="connsiteY29" fmla="*/ 327992 h 1470992"/>
              <a:gd name="connsiteX30" fmla="*/ 2097157 w 5158412"/>
              <a:gd name="connsiteY30" fmla="*/ 347870 h 1470992"/>
              <a:gd name="connsiteX31" fmla="*/ 2166731 w 5158412"/>
              <a:gd name="connsiteY31" fmla="*/ 387627 h 1470992"/>
              <a:gd name="connsiteX32" fmla="*/ 2196548 w 5158412"/>
              <a:gd name="connsiteY32" fmla="*/ 397566 h 1470992"/>
              <a:gd name="connsiteX33" fmla="*/ 2226365 w 5158412"/>
              <a:gd name="connsiteY33" fmla="*/ 417444 h 1470992"/>
              <a:gd name="connsiteX34" fmla="*/ 2355574 w 5158412"/>
              <a:gd name="connsiteY34" fmla="*/ 477079 h 1470992"/>
              <a:gd name="connsiteX35" fmla="*/ 2385392 w 5158412"/>
              <a:gd name="connsiteY35" fmla="*/ 506896 h 1470992"/>
              <a:gd name="connsiteX36" fmla="*/ 2405270 w 5158412"/>
              <a:gd name="connsiteY36" fmla="*/ 546653 h 1470992"/>
              <a:gd name="connsiteX37" fmla="*/ 2435087 w 5158412"/>
              <a:gd name="connsiteY37" fmla="*/ 596348 h 1470992"/>
              <a:gd name="connsiteX38" fmla="*/ 2474844 w 5158412"/>
              <a:gd name="connsiteY38" fmla="*/ 695740 h 1470992"/>
              <a:gd name="connsiteX39" fmla="*/ 2504661 w 5158412"/>
              <a:gd name="connsiteY39" fmla="*/ 765313 h 1470992"/>
              <a:gd name="connsiteX40" fmla="*/ 2534479 w 5158412"/>
              <a:gd name="connsiteY40" fmla="*/ 775253 h 1470992"/>
              <a:gd name="connsiteX41" fmla="*/ 2623931 w 5158412"/>
              <a:gd name="connsiteY41" fmla="*/ 815009 h 1470992"/>
              <a:gd name="connsiteX42" fmla="*/ 2802835 w 5158412"/>
              <a:gd name="connsiteY42" fmla="*/ 795131 h 1470992"/>
              <a:gd name="connsiteX43" fmla="*/ 2842592 w 5158412"/>
              <a:gd name="connsiteY43" fmla="*/ 775253 h 1470992"/>
              <a:gd name="connsiteX44" fmla="*/ 2902226 w 5158412"/>
              <a:gd name="connsiteY44" fmla="*/ 735496 h 1470992"/>
              <a:gd name="connsiteX45" fmla="*/ 2971800 w 5158412"/>
              <a:gd name="connsiteY45" fmla="*/ 675861 h 1470992"/>
              <a:gd name="connsiteX46" fmla="*/ 3021496 w 5158412"/>
              <a:gd name="connsiteY46" fmla="*/ 636105 h 1470992"/>
              <a:gd name="connsiteX47" fmla="*/ 3101009 w 5158412"/>
              <a:gd name="connsiteY47" fmla="*/ 576470 h 1470992"/>
              <a:gd name="connsiteX48" fmla="*/ 3140765 w 5158412"/>
              <a:gd name="connsiteY48" fmla="*/ 546653 h 1470992"/>
              <a:gd name="connsiteX49" fmla="*/ 3170583 w 5158412"/>
              <a:gd name="connsiteY49" fmla="*/ 536713 h 1470992"/>
              <a:gd name="connsiteX50" fmla="*/ 3230218 w 5158412"/>
              <a:gd name="connsiteY50" fmla="*/ 506896 h 1470992"/>
              <a:gd name="connsiteX51" fmla="*/ 3269974 w 5158412"/>
              <a:gd name="connsiteY51" fmla="*/ 496957 h 1470992"/>
              <a:gd name="connsiteX52" fmla="*/ 3329609 w 5158412"/>
              <a:gd name="connsiteY52" fmla="*/ 477079 h 1470992"/>
              <a:gd name="connsiteX53" fmla="*/ 3379305 w 5158412"/>
              <a:gd name="connsiteY53" fmla="*/ 467140 h 1470992"/>
              <a:gd name="connsiteX54" fmla="*/ 3458818 w 5158412"/>
              <a:gd name="connsiteY54" fmla="*/ 447261 h 1470992"/>
              <a:gd name="connsiteX55" fmla="*/ 3826565 w 5158412"/>
              <a:gd name="connsiteY55" fmla="*/ 457200 h 1470992"/>
              <a:gd name="connsiteX56" fmla="*/ 3856383 w 5158412"/>
              <a:gd name="connsiteY56" fmla="*/ 467140 h 1470992"/>
              <a:gd name="connsiteX57" fmla="*/ 3886200 w 5158412"/>
              <a:gd name="connsiteY57" fmla="*/ 487018 h 1470992"/>
              <a:gd name="connsiteX58" fmla="*/ 3995531 w 5158412"/>
              <a:gd name="connsiteY58" fmla="*/ 526774 h 1470992"/>
              <a:gd name="connsiteX59" fmla="*/ 4035287 w 5158412"/>
              <a:gd name="connsiteY59" fmla="*/ 556592 h 1470992"/>
              <a:gd name="connsiteX60" fmla="*/ 4114800 w 5158412"/>
              <a:gd name="connsiteY60" fmla="*/ 606287 h 1470992"/>
              <a:gd name="connsiteX61" fmla="*/ 4194313 w 5158412"/>
              <a:gd name="connsiteY61" fmla="*/ 675861 h 1470992"/>
              <a:gd name="connsiteX62" fmla="*/ 4283765 w 5158412"/>
              <a:gd name="connsiteY62" fmla="*/ 755374 h 1470992"/>
              <a:gd name="connsiteX63" fmla="*/ 4303644 w 5158412"/>
              <a:gd name="connsiteY63" fmla="*/ 785192 h 1470992"/>
              <a:gd name="connsiteX64" fmla="*/ 4393096 w 5158412"/>
              <a:gd name="connsiteY64" fmla="*/ 884583 h 1470992"/>
              <a:gd name="connsiteX65" fmla="*/ 4422913 w 5158412"/>
              <a:gd name="connsiteY65" fmla="*/ 934279 h 1470992"/>
              <a:gd name="connsiteX66" fmla="*/ 4442792 w 5158412"/>
              <a:gd name="connsiteY66" fmla="*/ 964096 h 1470992"/>
              <a:gd name="connsiteX67" fmla="*/ 4492487 w 5158412"/>
              <a:gd name="connsiteY67" fmla="*/ 1043609 h 1470992"/>
              <a:gd name="connsiteX68" fmla="*/ 4522305 w 5158412"/>
              <a:gd name="connsiteY68" fmla="*/ 1103244 h 1470992"/>
              <a:gd name="connsiteX69" fmla="*/ 4542183 w 5158412"/>
              <a:gd name="connsiteY69" fmla="*/ 1133061 h 1470992"/>
              <a:gd name="connsiteX70" fmla="*/ 4572000 w 5158412"/>
              <a:gd name="connsiteY70" fmla="*/ 1143000 h 1470992"/>
              <a:gd name="connsiteX71" fmla="*/ 4611757 w 5158412"/>
              <a:gd name="connsiteY71" fmla="*/ 1162879 h 1470992"/>
              <a:gd name="connsiteX72" fmla="*/ 4691270 w 5158412"/>
              <a:gd name="connsiteY72" fmla="*/ 1182757 h 1470992"/>
              <a:gd name="connsiteX73" fmla="*/ 4721087 w 5158412"/>
              <a:gd name="connsiteY73" fmla="*/ 1192696 h 1470992"/>
              <a:gd name="connsiteX74" fmla="*/ 4820479 w 5158412"/>
              <a:gd name="connsiteY74" fmla="*/ 1202635 h 1470992"/>
              <a:gd name="connsiteX75" fmla="*/ 4909931 w 5158412"/>
              <a:gd name="connsiteY75" fmla="*/ 1192696 h 1470992"/>
              <a:gd name="connsiteX76" fmla="*/ 4959626 w 5158412"/>
              <a:gd name="connsiteY76" fmla="*/ 1143000 h 1470992"/>
              <a:gd name="connsiteX77" fmla="*/ 5019261 w 5158412"/>
              <a:gd name="connsiteY77" fmla="*/ 1113183 h 1470992"/>
              <a:gd name="connsiteX78" fmla="*/ 5068957 w 5158412"/>
              <a:gd name="connsiteY78" fmla="*/ 1172818 h 1470992"/>
              <a:gd name="connsiteX79" fmla="*/ 5108713 w 5158412"/>
              <a:gd name="connsiteY79" fmla="*/ 1232453 h 1470992"/>
              <a:gd name="connsiteX80" fmla="*/ 5118652 w 5158412"/>
              <a:gd name="connsiteY80" fmla="*/ 1272209 h 1470992"/>
              <a:gd name="connsiteX81" fmla="*/ 5128592 w 5158412"/>
              <a:gd name="connsiteY81" fmla="*/ 1321905 h 1470992"/>
              <a:gd name="connsiteX82" fmla="*/ 5138531 w 5158412"/>
              <a:gd name="connsiteY82" fmla="*/ 1351722 h 1470992"/>
              <a:gd name="connsiteX83" fmla="*/ 5148470 w 5158412"/>
              <a:gd name="connsiteY83" fmla="*/ 1391479 h 1470992"/>
              <a:gd name="connsiteX84" fmla="*/ 5158409 w 5158412"/>
              <a:gd name="connsiteY84" fmla="*/ 1470992 h 147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158412" h="1470992">
                <a:moveTo>
                  <a:pt x="487018" y="0"/>
                </a:moveTo>
                <a:cubicBezTo>
                  <a:pt x="479438" y="45479"/>
                  <a:pt x="471985" y="109744"/>
                  <a:pt x="457200" y="159027"/>
                </a:cubicBezTo>
                <a:cubicBezTo>
                  <a:pt x="451179" y="179097"/>
                  <a:pt x="443948" y="198783"/>
                  <a:pt x="437322" y="218661"/>
                </a:cubicBezTo>
                <a:lnTo>
                  <a:pt x="407505" y="308113"/>
                </a:lnTo>
                <a:cubicBezTo>
                  <a:pt x="404192" y="318052"/>
                  <a:pt x="403377" y="329214"/>
                  <a:pt x="397565" y="337931"/>
                </a:cubicBezTo>
                <a:lnTo>
                  <a:pt x="377687" y="367748"/>
                </a:lnTo>
                <a:cubicBezTo>
                  <a:pt x="374374" y="377687"/>
                  <a:pt x="372433" y="388195"/>
                  <a:pt x="367748" y="397566"/>
                </a:cubicBezTo>
                <a:cubicBezTo>
                  <a:pt x="362406" y="408250"/>
                  <a:pt x="354813" y="417663"/>
                  <a:pt x="347870" y="427383"/>
                </a:cubicBezTo>
                <a:cubicBezTo>
                  <a:pt x="306624" y="485128"/>
                  <a:pt x="313432" y="471760"/>
                  <a:pt x="248479" y="536713"/>
                </a:cubicBezTo>
                <a:lnTo>
                  <a:pt x="198783" y="586409"/>
                </a:lnTo>
                <a:cubicBezTo>
                  <a:pt x="188844" y="596348"/>
                  <a:pt x="182300" y="611782"/>
                  <a:pt x="168965" y="616227"/>
                </a:cubicBezTo>
                <a:lnTo>
                  <a:pt x="139148" y="626166"/>
                </a:lnTo>
                <a:cubicBezTo>
                  <a:pt x="63964" y="618648"/>
                  <a:pt x="53863" y="638827"/>
                  <a:pt x="19879" y="596348"/>
                </a:cubicBezTo>
                <a:cubicBezTo>
                  <a:pt x="12417" y="587020"/>
                  <a:pt x="6626" y="576470"/>
                  <a:pt x="0" y="566531"/>
                </a:cubicBezTo>
                <a:cubicBezTo>
                  <a:pt x="5135" y="530582"/>
                  <a:pt x="14939" y="432324"/>
                  <a:pt x="39757" y="407505"/>
                </a:cubicBezTo>
                <a:cubicBezTo>
                  <a:pt x="98927" y="348334"/>
                  <a:pt x="55685" y="383195"/>
                  <a:pt x="119270" y="347870"/>
                </a:cubicBezTo>
                <a:cubicBezTo>
                  <a:pt x="136157" y="338488"/>
                  <a:pt x="151029" y="325228"/>
                  <a:pt x="168965" y="318053"/>
                </a:cubicBezTo>
                <a:cubicBezTo>
                  <a:pt x="184650" y="311779"/>
                  <a:pt x="202170" y="311778"/>
                  <a:pt x="218661" y="308113"/>
                </a:cubicBezTo>
                <a:cubicBezTo>
                  <a:pt x="337294" y="281749"/>
                  <a:pt x="157423" y="317440"/>
                  <a:pt x="318052" y="288235"/>
                </a:cubicBezTo>
                <a:cubicBezTo>
                  <a:pt x="462393" y="261991"/>
                  <a:pt x="251632" y="296924"/>
                  <a:pt x="437322" y="268357"/>
                </a:cubicBezTo>
                <a:cubicBezTo>
                  <a:pt x="457240" y="265293"/>
                  <a:pt x="476874" y="260092"/>
                  <a:pt x="496957" y="258418"/>
                </a:cubicBezTo>
                <a:cubicBezTo>
                  <a:pt x="556477" y="253458"/>
                  <a:pt x="616251" y="252205"/>
                  <a:pt x="675861" y="248479"/>
                </a:cubicBezTo>
                <a:lnTo>
                  <a:pt x="815009" y="238540"/>
                </a:lnTo>
                <a:cubicBezTo>
                  <a:pt x="878045" y="232809"/>
                  <a:pt x="940691" y="222780"/>
                  <a:pt x="1003852" y="218661"/>
                </a:cubicBezTo>
                <a:cubicBezTo>
                  <a:pt x="1093176" y="212835"/>
                  <a:pt x="1182757" y="212035"/>
                  <a:pt x="1272209" y="208722"/>
                </a:cubicBezTo>
                <a:lnTo>
                  <a:pt x="1868557" y="218661"/>
                </a:lnTo>
                <a:cubicBezTo>
                  <a:pt x="1898110" y="220834"/>
                  <a:pt x="1919958" y="249047"/>
                  <a:pt x="1948070" y="258418"/>
                </a:cubicBezTo>
                <a:lnTo>
                  <a:pt x="1977887" y="268357"/>
                </a:lnTo>
                <a:cubicBezTo>
                  <a:pt x="2053718" y="344186"/>
                  <a:pt x="1965596" y="264956"/>
                  <a:pt x="2037522" y="308113"/>
                </a:cubicBezTo>
                <a:cubicBezTo>
                  <a:pt x="2045557" y="312934"/>
                  <a:pt x="2049603" y="322794"/>
                  <a:pt x="2057400" y="327992"/>
                </a:cubicBezTo>
                <a:cubicBezTo>
                  <a:pt x="2069728" y="336211"/>
                  <a:pt x="2084293" y="340519"/>
                  <a:pt x="2097157" y="347870"/>
                </a:cubicBezTo>
                <a:cubicBezTo>
                  <a:pt x="2147068" y="376390"/>
                  <a:pt x="2106657" y="361881"/>
                  <a:pt x="2166731" y="387627"/>
                </a:cubicBezTo>
                <a:cubicBezTo>
                  <a:pt x="2176361" y="391754"/>
                  <a:pt x="2187177" y="392881"/>
                  <a:pt x="2196548" y="397566"/>
                </a:cubicBezTo>
                <a:cubicBezTo>
                  <a:pt x="2207232" y="402908"/>
                  <a:pt x="2215681" y="412102"/>
                  <a:pt x="2226365" y="417444"/>
                </a:cubicBezTo>
                <a:cubicBezTo>
                  <a:pt x="2261538" y="435030"/>
                  <a:pt x="2329922" y="451428"/>
                  <a:pt x="2355574" y="477079"/>
                </a:cubicBezTo>
                <a:lnTo>
                  <a:pt x="2385392" y="506896"/>
                </a:lnTo>
                <a:cubicBezTo>
                  <a:pt x="2392018" y="520148"/>
                  <a:pt x="2398075" y="533701"/>
                  <a:pt x="2405270" y="546653"/>
                </a:cubicBezTo>
                <a:cubicBezTo>
                  <a:pt x="2414652" y="563540"/>
                  <a:pt x="2428152" y="578318"/>
                  <a:pt x="2435087" y="596348"/>
                </a:cubicBezTo>
                <a:cubicBezTo>
                  <a:pt x="2476620" y="704334"/>
                  <a:pt x="2428999" y="649895"/>
                  <a:pt x="2474844" y="695740"/>
                </a:cubicBezTo>
                <a:cubicBezTo>
                  <a:pt x="2480812" y="719613"/>
                  <a:pt x="2483212" y="748153"/>
                  <a:pt x="2504661" y="765313"/>
                </a:cubicBezTo>
                <a:cubicBezTo>
                  <a:pt x="2512842" y="771858"/>
                  <a:pt x="2525108" y="770567"/>
                  <a:pt x="2534479" y="775253"/>
                </a:cubicBezTo>
                <a:cubicBezTo>
                  <a:pt x="2620448" y="818238"/>
                  <a:pt x="2548065" y="796043"/>
                  <a:pt x="2623931" y="815009"/>
                </a:cubicBezTo>
                <a:cubicBezTo>
                  <a:pt x="2683566" y="808383"/>
                  <a:pt x="2743801" y="805864"/>
                  <a:pt x="2802835" y="795131"/>
                </a:cubicBezTo>
                <a:cubicBezTo>
                  <a:pt x="2817412" y="792481"/>
                  <a:pt x="2829887" y="782876"/>
                  <a:pt x="2842592" y="775253"/>
                </a:cubicBezTo>
                <a:cubicBezTo>
                  <a:pt x="2863078" y="762961"/>
                  <a:pt x="2885332" y="752389"/>
                  <a:pt x="2902226" y="735496"/>
                </a:cubicBezTo>
                <a:cubicBezTo>
                  <a:pt x="2947180" y="690544"/>
                  <a:pt x="2891982" y="744277"/>
                  <a:pt x="2971800" y="675861"/>
                </a:cubicBezTo>
                <a:cubicBezTo>
                  <a:pt x="3021362" y="633379"/>
                  <a:pt x="2956812" y="679228"/>
                  <a:pt x="3021496" y="636105"/>
                </a:cubicBezTo>
                <a:cubicBezTo>
                  <a:pt x="3074102" y="565962"/>
                  <a:pt x="3022918" y="619854"/>
                  <a:pt x="3101009" y="576470"/>
                </a:cubicBezTo>
                <a:cubicBezTo>
                  <a:pt x="3115489" y="568425"/>
                  <a:pt x="3126383" y="554872"/>
                  <a:pt x="3140765" y="546653"/>
                </a:cubicBezTo>
                <a:cubicBezTo>
                  <a:pt x="3149862" y="541455"/>
                  <a:pt x="3161009" y="540968"/>
                  <a:pt x="3170583" y="536713"/>
                </a:cubicBezTo>
                <a:cubicBezTo>
                  <a:pt x="3190892" y="527687"/>
                  <a:pt x="3209583" y="515150"/>
                  <a:pt x="3230218" y="506896"/>
                </a:cubicBezTo>
                <a:cubicBezTo>
                  <a:pt x="3242901" y="501823"/>
                  <a:pt x="3256890" y="500882"/>
                  <a:pt x="3269974" y="496957"/>
                </a:cubicBezTo>
                <a:cubicBezTo>
                  <a:pt x="3290044" y="490936"/>
                  <a:pt x="3309062" y="481188"/>
                  <a:pt x="3329609" y="477079"/>
                </a:cubicBezTo>
                <a:cubicBezTo>
                  <a:pt x="3346174" y="473766"/>
                  <a:pt x="3362844" y="470939"/>
                  <a:pt x="3379305" y="467140"/>
                </a:cubicBezTo>
                <a:cubicBezTo>
                  <a:pt x="3405925" y="460997"/>
                  <a:pt x="3458818" y="447261"/>
                  <a:pt x="3458818" y="447261"/>
                </a:cubicBezTo>
                <a:cubicBezTo>
                  <a:pt x="3581400" y="450574"/>
                  <a:pt x="3704091" y="451076"/>
                  <a:pt x="3826565" y="457200"/>
                </a:cubicBezTo>
                <a:cubicBezTo>
                  <a:pt x="3837029" y="457723"/>
                  <a:pt x="3847012" y="462454"/>
                  <a:pt x="3856383" y="467140"/>
                </a:cubicBezTo>
                <a:cubicBezTo>
                  <a:pt x="3867067" y="472482"/>
                  <a:pt x="3875284" y="482167"/>
                  <a:pt x="3886200" y="487018"/>
                </a:cubicBezTo>
                <a:cubicBezTo>
                  <a:pt x="3925617" y="504536"/>
                  <a:pt x="3958007" y="505927"/>
                  <a:pt x="3995531" y="526774"/>
                </a:cubicBezTo>
                <a:cubicBezTo>
                  <a:pt x="4010012" y="534819"/>
                  <a:pt x="4021504" y="547403"/>
                  <a:pt x="4035287" y="556592"/>
                </a:cubicBezTo>
                <a:cubicBezTo>
                  <a:pt x="4061293" y="573929"/>
                  <a:pt x="4114800" y="606287"/>
                  <a:pt x="4114800" y="606287"/>
                </a:cubicBezTo>
                <a:cubicBezTo>
                  <a:pt x="4171124" y="690772"/>
                  <a:pt x="4078355" y="559903"/>
                  <a:pt x="4194313" y="675861"/>
                </a:cubicBezTo>
                <a:cubicBezTo>
                  <a:pt x="4262395" y="743943"/>
                  <a:pt x="4230557" y="719902"/>
                  <a:pt x="4283765" y="755374"/>
                </a:cubicBezTo>
                <a:cubicBezTo>
                  <a:pt x="4290391" y="765313"/>
                  <a:pt x="4295708" y="776264"/>
                  <a:pt x="4303644" y="785192"/>
                </a:cubicBezTo>
                <a:cubicBezTo>
                  <a:pt x="4363559" y="852597"/>
                  <a:pt x="4353148" y="824661"/>
                  <a:pt x="4393096" y="884583"/>
                </a:cubicBezTo>
                <a:cubicBezTo>
                  <a:pt x="4403812" y="900657"/>
                  <a:pt x="4412674" y="917897"/>
                  <a:pt x="4422913" y="934279"/>
                </a:cubicBezTo>
                <a:cubicBezTo>
                  <a:pt x="4429244" y="944409"/>
                  <a:pt x="4437450" y="953412"/>
                  <a:pt x="4442792" y="964096"/>
                </a:cubicBezTo>
                <a:cubicBezTo>
                  <a:pt x="4480441" y="1039394"/>
                  <a:pt x="4440166" y="991288"/>
                  <a:pt x="4492487" y="1043609"/>
                </a:cubicBezTo>
                <a:cubicBezTo>
                  <a:pt x="4508613" y="1108116"/>
                  <a:pt x="4490081" y="1062965"/>
                  <a:pt x="4522305" y="1103244"/>
                </a:cubicBezTo>
                <a:cubicBezTo>
                  <a:pt x="4529767" y="1112572"/>
                  <a:pt x="4532855" y="1125599"/>
                  <a:pt x="4542183" y="1133061"/>
                </a:cubicBezTo>
                <a:cubicBezTo>
                  <a:pt x="4550364" y="1139606"/>
                  <a:pt x="4562370" y="1138873"/>
                  <a:pt x="4572000" y="1143000"/>
                </a:cubicBezTo>
                <a:cubicBezTo>
                  <a:pt x="4585619" y="1148837"/>
                  <a:pt x="4597701" y="1158194"/>
                  <a:pt x="4611757" y="1162879"/>
                </a:cubicBezTo>
                <a:cubicBezTo>
                  <a:pt x="4637675" y="1171518"/>
                  <a:pt x="4665352" y="1174118"/>
                  <a:pt x="4691270" y="1182757"/>
                </a:cubicBezTo>
                <a:cubicBezTo>
                  <a:pt x="4701209" y="1186070"/>
                  <a:pt x="4710732" y="1191103"/>
                  <a:pt x="4721087" y="1192696"/>
                </a:cubicBezTo>
                <a:cubicBezTo>
                  <a:pt x="4753996" y="1197759"/>
                  <a:pt x="4787348" y="1199322"/>
                  <a:pt x="4820479" y="1202635"/>
                </a:cubicBezTo>
                <a:cubicBezTo>
                  <a:pt x="4850296" y="1199322"/>
                  <a:pt x="4882356" y="1204514"/>
                  <a:pt x="4909931" y="1192696"/>
                </a:cubicBezTo>
                <a:cubicBezTo>
                  <a:pt x="4931463" y="1183468"/>
                  <a:pt x="4940134" y="1155994"/>
                  <a:pt x="4959626" y="1143000"/>
                </a:cubicBezTo>
                <a:cubicBezTo>
                  <a:pt x="4998161" y="1117311"/>
                  <a:pt x="4978112" y="1126899"/>
                  <a:pt x="5019261" y="1113183"/>
                </a:cubicBezTo>
                <a:cubicBezTo>
                  <a:pt x="5068185" y="1145798"/>
                  <a:pt x="5035330" y="1116772"/>
                  <a:pt x="5068957" y="1172818"/>
                </a:cubicBezTo>
                <a:cubicBezTo>
                  <a:pt x="5081248" y="1193304"/>
                  <a:pt x="5108713" y="1232453"/>
                  <a:pt x="5108713" y="1232453"/>
                </a:cubicBezTo>
                <a:cubicBezTo>
                  <a:pt x="5112026" y="1245705"/>
                  <a:pt x="5115689" y="1258874"/>
                  <a:pt x="5118652" y="1272209"/>
                </a:cubicBezTo>
                <a:cubicBezTo>
                  <a:pt x="5122317" y="1288700"/>
                  <a:pt x="5124495" y="1305516"/>
                  <a:pt x="5128592" y="1321905"/>
                </a:cubicBezTo>
                <a:cubicBezTo>
                  <a:pt x="5131133" y="1332069"/>
                  <a:pt x="5135653" y="1341648"/>
                  <a:pt x="5138531" y="1351722"/>
                </a:cubicBezTo>
                <a:cubicBezTo>
                  <a:pt x="5142284" y="1364857"/>
                  <a:pt x="5146026" y="1378039"/>
                  <a:pt x="5148470" y="1391479"/>
                </a:cubicBezTo>
                <a:cubicBezTo>
                  <a:pt x="5158878" y="1448721"/>
                  <a:pt x="5158409" y="1439834"/>
                  <a:pt x="5158409" y="1470992"/>
                </a:cubicBezTo>
              </a:path>
            </a:pathLst>
          </a:cu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 9"/>
          <p:cNvSpPr/>
          <p:nvPr/>
        </p:nvSpPr>
        <p:spPr>
          <a:xfrm>
            <a:off x="713763" y="735367"/>
            <a:ext cx="526774" cy="2216479"/>
          </a:xfrm>
          <a:custGeom>
            <a:avLst/>
            <a:gdLst>
              <a:gd name="connsiteX0" fmla="*/ 496957 w 526774"/>
              <a:gd name="connsiteY0" fmla="*/ 2216479 h 2216479"/>
              <a:gd name="connsiteX1" fmla="*/ 447261 w 526774"/>
              <a:gd name="connsiteY1" fmla="*/ 2196601 h 2216479"/>
              <a:gd name="connsiteX2" fmla="*/ 407505 w 526774"/>
              <a:gd name="connsiteY2" fmla="*/ 2166783 h 2216479"/>
              <a:gd name="connsiteX3" fmla="*/ 367748 w 526774"/>
              <a:gd name="connsiteY3" fmla="*/ 2146905 h 2216479"/>
              <a:gd name="connsiteX4" fmla="*/ 268357 w 526774"/>
              <a:gd name="connsiteY4" fmla="*/ 2067392 h 2216479"/>
              <a:gd name="connsiteX5" fmla="*/ 188844 w 526774"/>
              <a:gd name="connsiteY5" fmla="*/ 1977940 h 2216479"/>
              <a:gd name="connsiteX6" fmla="*/ 159026 w 526774"/>
              <a:gd name="connsiteY6" fmla="*/ 1948123 h 2216479"/>
              <a:gd name="connsiteX7" fmla="*/ 139148 w 526774"/>
              <a:gd name="connsiteY7" fmla="*/ 1908366 h 2216479"/>
              <a:gd name="connsiteX8" fmla="*/ 119270 w 526774"/>
              <a:gd name="connsiteY8" fmla="*/ 1848731 h 2216479"/>
              <a:gd name="connsiteX9" fmla="*/ 149087 w 526774"/>
              <a:gd name="connsiteY9" fmla="*/ 1689705 h 2216479"/>
              <a:gd name="connsiteX10" fmla="*/ 159026 w 526774"/>
              <a:gd name="connsiteY10" fmla="*/ 1659888 h 2216479"/>
              <a:gd name="connsiteX11" fmla="*/ 178905 w 526774"/>
              <a:gd name="connsiteY11" fmla="*/ 1640010 h 2216479"/>
              <a:gd name="connsiteX12" fmla="*/ 218661 w 526774"/>
              <a:gd name="connsiteY12" fmla="*/ 1590314 h 2216479"/>
              <a:gd name="connsiteX13" fmla="*/ 268357 w 526774"/>
              <a:gd name="connsiteY13" fmla="*/ 1530679 h 2216479"/>
              <a:gd name="connsiteX14" fmla="*/ 298174 w 526774"/>
              <a:gd name="connsiteY14" fmla="*/ 1510801 h 2216479"/>
              <a:gd name="connsiteX15" fmla="*/ 357809 w 526774"/>
              <a:gd name="connsiteY15" fmla="*/ 1421349 h 2216479"/>
              <a:gd name="connsiteX16" fmla="*/ 387626 w 526774"/>
              <a:gd name="connsiteY16" fmla="*/ 1391531 h 2216479"/>
              <a:gd name="connsiteX17" fmla="*/ 397566 w 526774"/>
              <a:gd name="connsiteY17" fmla="*/ 1361714 h 2216479"/>
              <a:gd name="connsiteX18" fmla="*/ 437322 w 526774"/>
              <a:gd name="connsiteY18" fmla="*/ 1302079 h 2216479"/>
              <a:gd name="connsiteX19" fmla="*/ 467140 w 526774"/>
              <a:gd name="connsiteY19" fmla="*/ 1232505 h 2216479"/>
              <a:gd name="connsiteX20" fmla="*/ 487018 w 526774"/>
              <a:gd name="connsiteY20" fmla="*/ 1133114 h 2216479"/>
              <a:gd name="connsiteX21" fmla="*/ 506896 w 526774"/>
              <a:gd name="connsiteY21" fmla="*/ 1083418 h 2216479"/>
              <a:gd name="connsiteX22" fmla="*/ 526774 w 526774"/>
              <a:gd name="connsiteY22" fmla="*/ 864757 h 2216479"/>
              <a:gd name="connsiteX23" fmla="*/ 516835 w 526774"/>
              <a:gd name="connsiteY23" fmla="*/ 616279 h 2216479"/>
              <a:gd name="connsiteX24" fmla="*/ 496957 w 526774"/>
              <a:gd name="connsiteY24" fmla="*/ 586462 h 2216479"/>
              <a:gd name="connsiteX25" fmla="*/ 467140 w 526774"/>
              <a:gd name="connsiteY25" fmla="*/ 566583 h 2216479"/>
              <a:gd name="connsiteX26" fmla="*/ 387626 w 526774"/>
              <a:gd name="connsiteY26" fmla="*/ 536766 h 2216479"/>
              <a:gd name="connsiteX27" fmla="*/ 89453 w 526774"/>
              <a:gd name="connsiteY27" fmla="*/ 526827 h 2216479"/>
              <a:gd name="connsiteX28" fmla="*/ 19879 w 526774"/>
              <a:gd name="connsiteY28" fmla="*/ 457253 h 2216479"/>
              <a:gd name="connsiteX29" fmla="*/ 0 w 526774"/>
              <a:gd name="connsiteY29" fmla="*/ 397618 h 2216479"/>
              <a:gd name="connsiteX30" fmla="*/ 19879 w 526774"/>
              <a:gd name="connsiteY30" fmla="*/ 238592 h 2216479"/>
              <a:gd name="connsiteX31" fmla="*/ 79513 w 526774"/>
              <a:gd name="connsiteY31" fmla="*/ 139201 h 2216479"/>
              <a:gd name="connsiteX32" fmla="*/ 139148 w 526774"/>
              <a:gd name="connsiteY32" fmla="*/ 79566 h 2216479"/>
              <a:gd name="connsiteX33" fmla="*/ 188844 w 526774"/>
              <a:gd name="connsiteY33" fmla="*/ 19931 h 2216479"/>
              <a:gd name="connsiteX34" fmla="*/ 268357 w 526774"/>
              <a:gd name="connsiteY34" fmla="*/ 53 h 2216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6774" h="2216479">
                <a:moveTo>
                  <a:pt x="496957" y="2216479"/>
                </a:moveTo>
                <a:cubicBezTo>
                  <a:pt x="480392" y="2209853"/>
                  <a:pt x="462857" y="2205266"/>
                  <a:pt x="447261" y="2196601"/>
                </a:cubicBezTo>
                <a:cubicBezTo>
                  <a:pt x="432780" y="2188556"/>
                  <a:pt x="421552" y="2175563"/>
                  <a:pt x="407505" y="2166783"/>
                </a:cubicBezTo>
                <a:cubicBezTo>
                  <a:pt x="394941" y="2158930"/>
                  <a:pt x="381000" y="2153531"/>
                  <a:pt x="367748" y="2146905"/>
                </a:cubicBezTo>
                <a:cubicBezTo>
                  <a:pt x="297636" y="2076793"/>
                  <a:pt x="333257" y="2099842"/>
                  <a:pt x="268357" y="2067392"/>
                </a:cubicBezTo>
                <a:cubicBezTo>
                  <a:pt x="232886" y="2014185"/>
                  <a:pt x="256924" y="2046019"/>
                  <a:pt x="188844" y="1977940"/>
                </a:cubicBezTo>
                <a:lnTo>
                  <a:pt x="159026" y="1948123"/>
                </a:lnTo>
                <a:cubicBezTo>
                  <a:pt x="152400" y="1934871"/>
                  <a:pt x="144651" y="1922123"/>
                  <a:pt x="139148" y="1908366"/>
                </a:cubicBezTo>
                <a:cubicBezTo>
                  <a:pt x="131366" y="1888911"/>
                  <a:pt x="119270" y="1848731"/>
                  <a:pt x="119270" y="1848731"/>
                </a:cubicBezTo>
                <a:cubicBezTo>
                  <a:pt x="131294" y="1728492"/>
                  <a:pt x="118680" y="1780926"/>
                  <a:pt x="149087" y="1689705"/>
                </a:cubicBezTo>
                <a:cubicBezTo>
                  <a:pt x="152400" y="1679766"/>
                  <a:pt x="151618" y="1667296"/>
                  <a:pt x="159026" y="1659888"/>
                </a:cubicBezTo>
                <a:lnTo>
                  <a:pt x="178905" y="1640010"/>
                </a:lnTo>
                <a:cubicBezTo>
                  <a:pt x="198254" y="1581961"/>
                  <a:pt x="173705" y="1635270"/>
                  <a:pt x="218661" y="1590314"/>
                </a:cubicBezTo>
                <a:cubicBezTo>
                  <a:pt x="296841" y="1512134"/>
                  <a:pt x="170667" y="1612087"/>
                  <a:pt x="268357" y="1530679"/>
                </a:cubicBezTo>
                <a:cubicBezTo>
                  <a:pt x="277534" y="1523032"/>
                  <a:pt x="289727" y="1519248"/>
                  <a:pt x="298174" y="1510801"/>
                </a:cubicBezTo>
                <a:cubicBezTo>
                  <a:pt x="331051" y="1477924"/>
                  <a:pt x="329418" y="1459204"/>
                  <a:pt x="357809" y="1421349"/>
                </a:cubicBezTo>
                <a:cubicBezTo>
                  <a:pt x="366243" y="1410104"/>
                  <a:pt x="377687" y="1401470"/>
                  <a:pt x="387626" y="1391531"/>
                </a:cubicBezTo>
                <a:cubicBezTo>
                  <a:pt x="390939" y="1381592"/>
                  <a:pt x="392478" y="1370872"/>
                  <a:pt x="397566" y="1361714"/>
                </a:cubicBezTo>
                <a:cubicBezTo>
                  <a:pt x="409168" y="1340830"/>
                  <a:pt x="429767" y="1324744"/>
                  <a:pt x="437322" y="1302079"/>
                </a:cubicBezTo>
                <a:cubicBezTo>
                  <a:pt x="451946" y="1258206"/>
                  <a:pt x="442576" y="1281633"/>
                  <a:pt x="467140" y="1232505"/>
                </a:cubicBezTo>
                <a:cubicBezTo>
                  <a:pt x="472034" y="1203142"/>
                  <a:pt x="477133" y="1162769"/>
                  <a:pt x="487018" y="1133114"/>
                </a:cubicBezTo>
                <a:cubicBezTo>
                  <a:pt x="492660" y="1116188"/>
                  <a:pt x="500270" y="1099983"/>
                  <a:pt x="506896" y="1083418"/>
                </a:cubicBezTo>
                <a:cubicBezTo>
                  <a:pt x="518471" y="1002394"/>
                  <a:pt x="526774" y="956737"/>
                  <a:pt x="526774" y="864757"/>
                </a:cubicBezTo>
                <a:cubicBezTo>
                  <a:pt x="526774" y="781865"/>
                  <a:pt x="525666" y="698700"/>
                  <a:pt x="516835" y="616279"/>
                </a:cubicBezTo>
                <a:cubicBezTo>
                  <a:pt x="515562" y="604402"/>
                  <a:pt x="505403" y="594909"/>
                  <a:pt x="496957" y="586462"/>
                </a:cubicBezTo>
                <a:cubicBezTo>
                  <a:pt x="488510" y="578015"/>
                  <a:pt x="477511" y="572510"/>
                  <a:pt x="467140" y="566583"/>
                </a:cubicBezTo>
                <a:cubicBezTo>
                  <a:pt x="444305" y="553534"/>
                  <a:pt x="414891" y="538370"/>
                  <a:pt x="387626" y="536766"/>
                </a:cubicBezTo>
                <a:cubicBezTo>
                  <a:pt x="288351" y="530926"/>
                  <a:pt x="188844" y="530140"/>
                  <a:pt x="89453" y="526827"/>
                </a:cubicBezTo>
                <a:cubicBezTo>
                  <a:pt x="48210" y="513080"/>
                  <a:pt x="39816" y="517062"/>
                  <a:pt x="19879" y="457253"/>
                </a:cubicBezTo>
                <a:lnTo>
                  <a:pt x="0" y="397618"/>
                </a:lnTo>
                <a:cubicBezTo>
                  <a:pt x="2199" y="373427"/>
                  <a:pt x="7043" y="277100"/>
                  <a:pt x="19879" y="238592"/>
                </a:cubicBezTo>
                <a:cubicBezTo>
                  <a:pt x="27722" y="215064"/>
                  <a:pt x="68173" y="150541"/>
                  <a:pt x="79513" y="139201"/>
                </a:cubicBezTo>
                <a:cubicBezTo>
                  <a:pt x="99391" y="119323"/>
                  <a:pt x="122280" y="102055"/>
                  <a:pt x="139148" y="79566"/>
                </a:cubicBezTo>
                <a:cubicBezTo>
                  <a:pt x="141077" y="76995"/>
                  <a:pt x="176210" y="26248"/>
                  <a:pt x="188844" y="19931"/>
                </a:cubicBezTo>
                <a:cubicBezTo>
                  <a:pt x="232790" y="-2042"/>
                  <a:pt x="234474" y="53"/>
                  <a:pt x="268357" y="53"/>
                </a:cubicBezTo>
              </a:path>
            </a:pathLst>
          </a:cu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9228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80A4437A-AC19-4D82-87E7-864263B6DDA4}"/>
              </a:ext>
            </a:extLst>
          </p:cNvPr>
          <p:cNvSpPr/>
          <p:nvPr/>
        </p:nvSpPr>
        <p:spPr>
          <a:xfrm>
            <a:off x="4735311" y="5663445"/>
            <a:ext cx="1126490" cy="1126488"/>
          </a:xfrm>
          <a:prstGeom prst="ellipse">
            <a:avLst/>
          </a:prstGeom>
          <a:solidFill>
            <a:srgbClr val="FAB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an One"/>
                <a:cs typeface="+mn-cs"/>
              </a:rPr>
              <a:t>87%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tan One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B684F79-4136-41CE-A7D7-757ACEF445FF}"/>
              </a:ext>
            </a:extLst>
          </p:cNvPr>
          <p:cNvSpPr/>
          <p:nvPr/>
        </p:nvSpPr>
        <p:spPr>
          <a:xfrm>
            <a:off x="1930218" y="1027439"/>
            <a:ext cx="1126490" cy="1126488"/>
          </a:xfrm>
          <a:prstGeom prst="ellipse">
            <a:avLst/>
          </a:prstGeom>
          <a:solidFill>
            <a:srgbClr val="FAB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an One"/>
                <a:cs typeface="+mn-cs"/>
              </a:rPr>
              <a:t>61%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tan One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C0B6D7-76DB-4A21-A87A-A849C12C1AF6}"/>
              </a:ext>
            </a:extLst>
          </p:cNvPr>
          <p:cNvSpPr txBox="1"/>
          <p:nvPr/>
        </p:nvSpPr>
        <p:spPr>
          <a:xfrm>
            <a:off x="3923884" y="2653177"/>
            <a:ext cx="6499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>
              <a:buClrTx/>
            </a:pPr>
            <a:r>
              <a:rPr lang="ru-RU" altLang="ko-KR" sz="2000" kern="1200" dirty="0">
                <a:solidFill>
                  <a:prstClr val="black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Пользователей плохо проинформированы о первых признаках заболеваний животных?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 Light" panose="020B0304030504040204" pitchFamily="34" charset="-120"/>
              <a:cs typeface="+mn-cs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E45A708-4353-4B6D-849E-A8CA402E015F}"/>
              </a:ext>
            </a:extLst>
          </p:cNvPr>
          <p:cNvSpPr/>
          <p:nvPr/>
        </p:nvSpPr>
        <p:spPr>
          <a:xfrm>
            <a:off x="2613164" y="2450178"/>
            <a:ext cx="1126490" cy="1126488"/>
          </a:xfrm>
          <a:prstGeom prst="ellipse">
            <a:avLst/>
          </a:prstGeom>
          <a:solidFill>
            <a:srgbClr val="FAB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an One"/>
                <a:cs typeface="+mn-cs"/>
              </a:rPr>
              <a:t>68%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tan One"/>
              <a:cs typeface="+mn-cs"/>
            </a:endParaRPr>
          </a:p>
        </p:txBody>
      </p:sp>
      <p:sp>
        <p:nvSpPr>
          <p:cNvPr id="15" name="타원 32">
            <a:extLst>
              <a:ext uri="{FF2B5EF4-FFF2-40B4-BE49-F238E27FC236}">
                <a16:creationId xmlns:a16="http://schemas.microsoft.com/office/drawing/2014/main" id="{CE45A708-4353-4B6D-849E-A8CA402E015F}"/>
              </a:ext>
            </a:extLst>
          </p:cNvPr>
          <p:cNvSpPr/>
          <p:nvPr/>
        </p:nvSpPr>
        <p:spPr>
          <a:xfrm>
            <a:off x="3562494" y="3947519"/>
            <a:ext cx="1126490" cy="1126488"/>
          </a:xfrm>
          <a:prstGeom prst="ellipse">
            <a:avLst/>
          </a:prstGeom>
          <a:solidFill>
            <a:srgbClr val="FAB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an One"/>
                <a:cs typeface="+mn-cs"/>
              </a:rPr>
              <a:t>70%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tan One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C0B6D7-76DB-4A21-A87A-A849C12C1AF6}"/>
              </a:ext>
            </a:extLst>
          </p:cNvPr>
          <p:cNvSpPr txBox="1"/>
          <p:nvPr/>
        </p:nvSpPr>
        <p:spPr>
          <a:xfrm>
            <a:off x="3291411" y="1231990"/>
            <a:ext cx="6195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>
              <a:buClrTx/>
            </a:pPr>
            <a:r>
              <a:rPr lang="ru-RU" altLang="ko-KR" sz="2000" kern="1200" dirty="0">
                <a:solidFill>
                  <a:prstClr val="black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Пользователей не знают</a:t>
            </a:r>
            <a:r>
              <a:rPr lang="en-US" altLang="ko-KR" sz="2000" kern="1200" dirty="0">
                <a:solidFill>
                  <a:prstClr val="black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,</a:t>
            </a:r>
            <a:r>
              <a:rPr lang="ru-RU" altLang="ko-KR" sz="2000" kern="1200" dirty="0">
                <a:solidFill>
                  <a:prstClr val="black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 куда обратиться в случае обнаружения бездомного животного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 Light" panose="020B0304030504040204" pitchFamily="34" charset="-120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C0B6D7-76DB-4A21-A87A-A849C12C1AF6}"/>
              </a:ext>
            </a:extLst>
          </p:cNvPr>
          <p:cNvSpPr txBox="1"/>
          <p:nvPr/>
        </p:nvSpPr>
        <p:spPr>
          <a:xfrm>
            <a:off x="4910429" y="4058344"/>
            <a:ext cx="6481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>
              <a:buClrTx/>
            </a:pPr>
            <a:r>
              <a:rPr lang="ru-RU" altLang="ko-KR" sz="2000" kern="1200" dirty="0">
                <a:solidFill>
                  <a:prstClr val="black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Пользователей не знают</a:t>
            </a:r>
            <a:r>
              <a:rPr lang="en-US" altLang="ko-KR" sz="2000" kern="1200" dirty="0">
                <a:solidFill>
                  <a:prstClr val="black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,</a:t>
            </a:r>
            <a:r>
              <a:rPr lang="ru-RU" altLang="ko-KR" sz="2000" kern="1200" dirty="0">
                <a:solidFill>
                  <a:prstClr val="black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 где находятся ближайшие ветеринарные клиники, куда можно обратиться в случае недомогания животного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 Light" panose="020B0304030504040204" pitchFamily="34" charset="-120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C0B6D7-76DB-4A21-A87A-A849C12C1AF6}"/>
              </a:ext>
            </a:extLst>
          </p:cNvPr>
          <p:cNvSpPr txBox="1"/>
          <p:nvPr/>
        </p:nvSpPr>
        <p:spPr>
          <a:xfrm>
            <a:off x="6073766" y="5663445"/>
            <a:ext cx="5953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>
              <a:buClrTx/>
            </a:pPr>
            <a:r>
              <a:rPr lang="ru-RU" altLang="ko-KR" sz="2000" kern="1200" dirty="0">
                <a:solidFill>
                  <a:prstClr val="black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Пользователей </a:t>
            </a:r>
            <a:r>
              <a:rPr lang="ru-RU" altLang="ko-KR" sz="2000" kern="1200">
                <a:solidFill>
                  <a:prstClr val="black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не знают</a:t>
            </a:r>
            <a:r>
              <a:rPr lang="en-US" altLang="ko-KR" sz="2000" kern="1200" dirty="0">
                <a:solidFill>
                  <a:prstClr val="black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,</a:t>
            </a:r>
            <a:r>
              <a:rPr lang="ru-RU" altLang="ko-KR" sz="2000" kern="1200" dirty="0">
                <a:solidFill>
                  <a:prstClr val="black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 что делать при необходимости оказания экстренной помощи животному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 Light" panose="020B0304030504040204" pitchFamily="34" charset="-120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8861F-7597-4CCA-A329-FC08CD1E33A8}"/>
              </a:ext>
            </a:extLst>
          </p:cNvPr>
          <p:cNvSpPr txBox="1"/>
          <p:nvPr/>
        </p:nvSpPr>
        <p:spPr>
          <a:xfrm>
            <a:off x="-1208312" y="146413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3200" i="0" u="none" strike="noStrike" kern="1200" cap="none" spc="0" normalizeH="0" baseline="0" noProof="0" dirty="0">
                <a:ln>
                  <a:noFill/>
                </a:ln>
                <a:solidFill>
                  <a:srgbClr val="C46A08"/>
                </a:solidFill>
                <a:effectLst/>
                <a:uLnTx/>
                <a:uFillTx/>
                <a:latin typeface="Consolas" panose="020B0609020204030204" pitchFamily="49" charset="0"/>
              </a:rPr>
              <a:t>Результаты опроса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C46A08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027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Диаграмма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7096097"/>
              </p:ext>
            </p:extLst>
          </p:nvPr>
        </p:nvGraphicFramePr>
        <p:xfrm>
          <a:off x="5188226" y="1768030"/>
          <a:ext cx="6067792" cy="3042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Google Shape;154;p7"/>
          <p:cNvSpPr/>
          <p:nvPr/>
        </p:nvSpPr>
        <p:spPr>
          <a:xfrm>
            <a:off x="464680" y="2242865"/>
            <a:ext cx="4406538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ru-RU" sz="2600" dirty="0">
                <a:solidFill>
                  <a:srgbClr val="000000">
                    <a:lumMod val="85000"/>
                    <a:lumOff val="15000"/>
                  </a:srgb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  <a:sym typeface="Calibri"/>
              </a:rPr>
              <a:t>Хотелось бы Вам пользоваться сервисом, на котором можно найти всю необходимую информацию о питомцах?</a:t>
            </a:r>
            <a:endParaRPr sz="2600" dirty="0">
              <a:solidFill>
                <a:srgbClr val="000000">
                  <a:lumMod val="85000"/>
                  <a:lumOff val="15000"/>
                </a:srgb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Segoe UI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8861F-7597-4CCA-A329-FC08CD1E33A8}"/>
              </a:ext>
            </a:extLst>
          </p:cNvPr>
          <p:cNvSpPr txBox="1"/>
          <p:nvPr/>
        </p:nvSpPr>
        <p:spPr>
          <a:xfrm>
            <a:off x="2777280" y="206048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3200" i="0" u="none" strike="noStrike" kern="1200" cap="none" spc="0" normalizeH="0" baseline="0" noProof="0" dirty="0">
                <a:ln>
                  <a:noFill/>
                </a:ln>
                <a:solidFill>
                  <a:srgbClr val="C46A08"/>
                </a:solidFill>
                <a:effectLst/>
                <a:uLnTx/>
                <a:uFillTx/>
                <a:latin typeface="Consolas" panose="020B0609020204030204" pitchFamily="49" charset="0"/>
              </a:rPr>
              <a:t>Результаты опроса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C46A08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1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1" r="26364"/>
          <a:stretch/>
        </p:blipFill>
        <p:spPr>
          <a:xfrm>
            <a:off x="7009810" y="1968769"/>
            <a:ext cx="1859340" cy="1767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7" r="51068"/>
          <a:stretch/>
        </p:blipFill>
        <p:spPr>
          <a:xfrm>
            <a:off x="4229803" y="1968769"/>
            <a:ext cx="1859340" cy="1767600"/>
          </a:xfrm>
          <a:prstGeom prst="rect">
            <a:avLst/>
          </a:prstGeom>
        </p:spPr>
      </p:pic>
      <p:sp>
        <p:nvSpPr>
          <p:cNvPr id="11" name="Google Shape;323;p29"/>
          <p:cNvSpPr txBox="1">
            <a:spLocks/>
          </p:cNvSpPr>
          <p:nvPr/>
        </p:nvSpPr>
        <p:spPr>
          <a:xfrm>
            <a:off x="1792492" y="164326"/>
            <a:ext cx="4874623" cy="653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r>
              <a:rPr lang="en-US" sz="3200" b="1" dirty="0">
                <a:solidFill>
                  <a:srgbClr val="C46A08"/>
                </a:solidFill>
                <a:latin typeface="Consolas" panose="020B0609020204030204" pitchFamily="49" charset="0"/>
                <a:ea typeface="Garamond"/>
                <a:cs typeface="Garamond"/>
                <a:sym typeface="Garamond"/>
              </a:rPr>
              <a:t>Customer Journey Map</a:t>
            </a:r>
            <a:endParaRPr lang="en-US" sz="3600" b="1" dirty="0">
              <a:solidFill>
                <a:srgbClr val="C46A08"/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13"/>
          <a:stretch/>
        </p:blipFill>
        <p:spPr>
          <a:xfrm>
            <a:off x="1176542" y="1968769"/>
            <a:ext cx="1856538" cy="176619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68" y="2436488"/>
            <a:ext cx="726240" cy="72624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98" y="2436488"/>
            <a:ext cx="756058" cy="75605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83" y="2436488"/>
            <a:ext cx="747521" cy="747521"/>
          </a:xfrm>
          <a:prstGeom prst="rect">
            <a:avLst/>
          </a:prstGeom>
        </p:spPr>
      </p:pic>
      <p:sp>
        <p:nvSpPr>
          <p:cNvPr id="16" name="Google Shape;325;p29"/>
          <p:cNvSpPr txBox="1"/>
          <p:nvPr/>
        </p:nvSpPr>
        <p:spPr>
          <a:xfrm>
            <a:off x="280852" y="1027240"/>
            <a:ext cx="6386263" cy="7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SzPts val="2800"/>
            </a:pPr>
            <a:r>
              <a:rPr lang="ru-RU" sz="32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  <a:sym typeface="Calibri"/>
              </a:rPr>
              <a:t>Владельцы животных</a:t>
            </a:r>
            <a:endParaRPr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Segoe UI Light" panose="020B0502040204020203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302027" y="3848775"/>
            <a:ext cx="27630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  <a:sym typeface="Calibri"/>
              </a:rPr>
              <a:t>Находят группу в социальной сети, которая занимается размещением объявлений о пропавших животных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4323132" y="3887936"/>
            <a:ext cx="20107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  <a:sym typeface="Calibri"/>
              </a:rPr>
              <a:t>Создают объявление и размещает его в группе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6957726" y="3848775"/>
            <a:ext cx="23470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  <a:sym typeface="Calibri"/>
              </a:rPr>
              <a:t>Каждый день просматривают страницу с объявлением несколько раз в надежде получить отклик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3" r="1266"/>
          <a:stretch/>
        </p:blipFill>
        <p:spPr>
          <a:xfrm>
            <a:off x="9540626" y="1975443"/>
            <a:ext cx="1881741" cy="176760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669" y="2337096"/>
            <a:ext cx="944217" cy="944217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9630078" y="3848775"/>
            <a:ext cx="23470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  <a:sym typeface="Calibri"/>
              </a:rPr>
              <a:t>Самостоятельно обновляют объявление.    Видят как с каждым обновлением оно опускается всё ниже</a:t>
            </a:r>
          </a:p>
        </p:txBody>
      </p:sp>
    </p:spTree>
    <p:extLst>
      <p:ext uri="{BB962C8B-B14F-4D97-AF65-F5344CB8AC3E}">
        <p14:creationId xmlns:p14="http://schemas.microsoft.com/office/powerpoint/2010/main" val="640538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1" r="26364"/>
          <a:stretch/>
        </p:blipFill>
        <p:spPr>
          <a:xfrm>
            <a:off x="7009810" y="1968769"/>
            <a:ext cx="1859340" cy="1767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7" r="51068"/>
          <a:stretch/>
        </p:blipFill>
        <p:spPr>
          <a:xfrm>
            <a:off x="4229803" y="1968769"/>
            <a:ext cx="1859340" cy="1767600"/>
          </a:xfrm>
          <a:prstGeom prst="rect">
            <a:avLst/>
          </a:prstGeom>
        </p:spPr>
      </p:pic>
      <p:sp>
        <p:nvSpPr>
          <p:cNvPr id="11" name="Google Shape;323;p29"/>
          <p:cNvSpPr txBox="1">
            <a:spLocks/>
          </p:cNvSpPr>
          <p:nvPr/>
        </p:nvSpPr>
        <p:spPr>
          <a:xfrm>
            <a:off x="1792492" y="164326"/>
            <a:ext cx="4874623" cy="653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r>
              <a:rPr lang="en-US" sz="3200" b="1" dirty="0">
                <a:solidFill>
                  <a:srgbClr val="C46A08"/>
                </a:solidFill>
                <a:latin typeface="Consolas" panose="020B0609020204030204" pitchFamily="49" charset="0"/>
                <a:ea typeface="Garamond"/>
                <a:cs typeface="Garamond"/>
                <a:sym typeface="Garamond"/>
              </a:rPr>
              <a:t>Customer Journey Map</a:t>
            </a:r>
            <a:endParaRPr lang="en-US" sz="3600" b="1" dirty="0">
              <a:solidFill>
                <a:srgbClr val="C46A08"/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13"/>
          <a:stretch/>
        </p:blipFill>
        <p:spPr>
          <a:xfrm>
            <a:off x="1176542" y="1968769"/>
            <a:ext cx="1856538" cy="176619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66" y="2435086"/>
            <a:ext cx="736180" cy="736180"/>
          </a:xfrm>
          <a:prstGeom prst="rect">
            <a:avLst/>
          </a:prstGeom>
        </p:spPr>
      </p:pic>
      <p:sp>
        <p:nvSpPr>
          <p:cNvPr id="16" name="Google Shape;325;p29"/>
          <p:cNvSpPr txBox="1"/>
          <p:nvPr/>
        </p:nvSpPr>
        <p:spPr>
          <a:xfrm>
            <a:off x="280852" y="1027240"/>
            <a:ext cx="6386263" cy="7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SzPts val="2800"/>
            </a:pPr>
            <a:r>
              <a:rPr lang="ru-RU" sz="32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  <a:sym typeface="Calibri"/>
              </a:rPr>
              <a:t>Владельцы животных</a:t>
            </a:r>
            <a:endParaRPr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Segoe UI Light" panose="020B0502040204020203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301447" y="3883381"/>
            <a:ext cx="22586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  <a:sym typeface="Calibri"/>
              </a:rPr>
              <a:t>Ищут работающие ветеринарные клиники в своём месте жительства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4402645" y="3883381"/>
            <a:ext cx="20107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  <a:sym typeface="Calibri"/>
              </a:rPr>
              <a:t>Заходят на сайт каждой из клиник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7009810" y="3848775"/>
            <a:ext cx="23470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  <a:sym typeface="Calibri"/>
              </a:rPr>
              <a:t>Смотрят отзывы, рейтинг в поисково-информационная картографических службах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3" r="1266"/>
          <a:stretch/>
        </p:blipFill>
        <p:spPr>
          <a:xfrm>
            <a:off x="9540626" y="1975443"/>
            <a:ext cx="1881741" cy="1767600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9953297" y="3848775"/>
            <a:ext cx="21382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  <a:sym typeface="Calibri"/>
              </a:rPr>
              <a:t>Думают о принятии решения повести питомца к выбранному специалисту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705" y="2435086"/>
            <a:ext cx="751755" cy="75175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22" y="2387584"/>
            <a:ext cx="878771" cy="87877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20" y="2435086"/>
            <a:ext cx="831269" cy="8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96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7">
            <a:extLst>
              <a:ext uri="{FF2B5EF4-FFF2-40B4-BE49-F238E27FC236}">
                <a16:creationId xmlns:a16="http://schemas.microsoft.com/office/drawing/2014/main" id="{79F7041B-E2B1-4CB5-B50A-DCC7B1392222}"/>
              </a:ext>
            </a:extLst>
          </p:cNvPr>
          <p:cNvSpPr/>
          <p:nvPr/>
        </p:nvSpPr>
        <p:spPr>
          <a:xfrm>
            <a:off x="8069640" y="5416062"/>
            <a:ext cx="3069986" cy="92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  <a:sym typeface="Calibri"/>
              </a:rPr>
              <a:t>Группа 6: сервисы по </a:t>
            </a:r>
          </a:p>
          <a:p>
            <a:pPr algn="ctr" latinLnBrk="1">
              <a:buClrTx/>
              <a:buFontTx/>
              <a:buNone/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  <a:sym typeface="Calibri"/>
              </a:rPr>
              <a:t>подбору ветеринарных </a:t>
            </a:r>
          </a:p>
          <a:p>
            <a:pPr algn="ctr" latinLnBrk="1">
              <a:buClrTx/>
              <a:buFontTx/>
              <a:buNone/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  <a:sym typeface="Calibri"/>
              </a:rPr>
              <a:t>клиник</a:t>
            </a:r>
            <a:endParaRPr lang="en-US" altLang="ko-KR" sz="1800" kern="1200" dirty="0">
              <a:solidFill>
                <a:prstClr val="black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+mn-cs"/>
            </a:endParaRPr>
          </a:p>
        </p:txBody>
      </p:sp>
      <p:sp>
        <p:nvSpPr>
          <p:cNvPr id="8" name="타원 47">
            <a:extLst>
              <a:ext uri="{FF2B5EF4-FFF2-40B4-BE49-F238E27FC236}">
                <a16:creationId xmlns:a16="http://schemas.microsoft.com/office/drawing/2014/main" id="{728035CD-E3FC-47C0-92ED-53EBC4EE274F}"/>
              </a:ext>
            </a:extLst>
          </p:cNvPr>
          <p:cNvSpPr/>
          <p:nvPr/>
        </p:nvSpPr>
        <p:spPr>
          <a:xfrm>
            <a:off x="1826468" y="1450087"/>
            <a:ext cx="1045029" cy="1020607"/>
          </a:xfrm>
          <a:prstGeom prst="ellipse">
            <a:avLst/>
          </a:prstGeom>
          <a:solidFill>
            <a:srgbClr val="FFC00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buClrTx/>
              <a:buFontTx/>
              <a:buNone/>
            </a:pPr>
            <a:endParaRPr lang="ko-KR" altLang="en-US" sz="2400" kern="1200" dirty="0">
              <a:solidFill>
                <a:prstClr val="white"/>
              </a:solidFill>
              <a:latin typeface="Poppins SemiBold"/>
              <a:cs typeface="+mn-cs"/>
            </a:endParaRPr>
          </a:p>
        </p:txBody>
      </p:sp>
      <p:sp>
        <p:nvSpPr>
          <p:cNvPr id="9" name="직사각형 48">
            <a:extLst>
              <a:ext uri="{FF2B5EF4-FFF2-40B4-BE49-F238E27FC236}">
                <a16:creationId xmlns:a16="http://schemas.microsoft.com/office/drawing/2014/main" id="{B273166E-B35D-40F6-93BB-F49D4E939866}"/>
              </a:ext>
            </a:extLst>
          </p:cNvPr>
          <p:cNvSpPr/>
          <p:nvPr/>
        </p:nvSpPr>
        <p:spPr>
          <a:xfrm>
            <a:off x="832804" y="2780479"/>
            <a:ext cx="30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ru-RU" altLang="ko-KR" sz="1800" kern="1200" dirty="0">
                <a:solidFill>
                  <a:prstClr val="black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Группа 1: сервисы по поиску домашних животных</a:t>
            </a:r>
            <a:endParaRPr lang="en-US" altLang="ko-KR" sz="1800" kern="1200" dirty="0">
              <a:solidFill>
                <a:prstClr val="black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+mn-cs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8110895" y="2780479"/>
            <a:ext cx="33720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  <a:sym typeface="Calibri"/>
              </a:rPr>
              <a:t>Группа 3: сервисы – информационные порталы о животных</a:t>
            </a:r>
            <a:endParaRPr lang="ru-RU" sz="1800" dirty="0">
              <a:solidFill>
                <a:schemeClr val="tx1">
                  <a:lumMod val="85000"/>
                  <a:lumOff val="1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Segoe UI Light" panose="020B0502040204020203" pitchFamily="34" charset="0"/>
            </a:endParaRPr>
          </a:p>
        </p:txBody>
      </p:sp>
      <p:sp>
        <p:nvSpPr>
          <p:cNvPr id="13" name="직사각형 27">
            <a:extLst>
              <a:ext uri="{FF2B5EF4-FFF2-40B4-BE49-F238E27FC236}">
                <a16:creationId xmlns:a16="http://schemas.microsoft.com/office/drawing/2014/main" id="{79F7041B-E2B1-4CB5-B50A-DCC7B1392222}"/>
              </a:ext>
            </a:extLst>
          </p:cNvPr>
          <p:cNvSpPr/>
          <p:nvPr/>
        </p:nvSpPr>
        <p:spPr>
          <a:xfrm>
            <a:off x="4291814" y="5416062"/>
            <a:ext cx="3320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  <a:sym typeface="Calibri"/>
              </a:rPr>
              <a:t>Группа 5: сервисы по размещению информации о своих услугах для волонтеров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  <a:sym typeface="Calibri"/>
              </a:rPr>
              <a:t>,</a:t>
            </a: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  <a:sym typeface="Calibri"/>
              </a:rPr>
              <a:t> </a:t>
            </a:r>
          </a:p>
          <a:p>
            <a:pPr algn="ctr" latinLnBrk="1">
              <a:buClrTx/>
              <a:buFontTx/>
              <a:buNone/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  <a:sym typeface="Calibri"/>
              </a:rPr>
              <a:t>клубов</a:t>
            </a:r>
          </a:p>
        </p:txBody>
      </p:sp>
      <p:sp>
        <p:nvSpPr>
          <p:cNvPr id="15" name="직사각형 48">
            <a:extLst>
              <a:ext uri="{FF2B5EF4-FFF2-40B4-BE49-F238E27FC236}">
                <a16:creationId xmlns:a16="http://schemas.microsoft.com/office/drawing/2014/main" id="{B273166E-B35D-40F6-93BB-F49D4E939866}"/>
              </a:ext>
            </a:extLst>
          </p:cNvPr>
          <p:cNvSpPr/>
          <p:nvPr/>
        </p:nvSpPr>
        <p:spPr>
          <a:xfrm>
            <a:off x="307751" y="5296995"/>
            <a:ext cx="3839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ru-RU" altLang="ko-KR" sz="1800" kern="1200" dirty="0">
                <a:solidFill>
                  <a:prstClr val="black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Группа 4: сервисы, ориентированы на предоставлении информации о воспитании и уходе за животными</a:t>
            </a:r>
            <a:endParaRPr lang="en-US" altLang="ko-KR" sz="1800" kern="1200" dirty="0">
              <a:solidFill>
                <a:prstClr val="black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+mn-cs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3920464" y="2783734"/>
            <a:ext cx="3692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Light" panose="020B0502040204020203" pitchFamily="34" charset="0"/>
                <a:sym typeface="Calibri"/>
              </a:rPr>
              <a:t>Группа 2: сервисы, предоставляющие услуги покупки/продажи домашних животных;</a:t>
            </a:r>
          </a:p>
        </p:txBody>
      </p:sp>
      <p:sp>
        <p:nvSpPr>
          <p:cNvPr id="19" name="타원 47">
            <a:extLst>
              <a:ext uri="{FF2B5EF4-FFF2-40B4-BE49-F238E27FC236}">
                <a16:creationId xmlns:a16="http://schemas.microsoft.com/office/drawing/2014/main" id="{728035CD-E3FC-47C0-92ED-53EBC4EE274F}"/>
              </a:ext>
            </a:extLst>
          </p:cNvPr>
          <p:cNvSpPr/>
          <p:nvPr/>
        </p:nvSpPr>
        <p:spPr>
          <a:xfrm>
            <a:off x="5327365" y="1512862"/>
            <a:ext cx="1045029" cy="1020607"/>
          </a:xfrm>
          <a:prstGeom prst="ellipse">
            <a:avLst/>
          </a:prstGeom>
          <a:solidFill>
            <a:srgbClr val="FFC00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buClrTx/>
              <a:buFontTx/>
              <a:buNone/>
            </a:pPr>
            <a:endParaRPr lang="ko-KR" altLang="en-US" sz="2400" kern="1200" dirty="0">
              <a:solidFill>
                <a:prstClr val="white"/>
              </a:solidFill>
              <a:latin typeface="Poppins SemiBold"/>
              <a:cs typeface="+mn-cs"/>
            </a:endParaRPr>
          </a:p>
        </p:txBody>
      </p:sp>
      <p:sp>
        <p:nvSpPr>
          <p:cNvPr id="20" name="타원 47">
            <a:extLst>
              <a:ext uri="{FF2B5EF4-FFF2-40B4-BE49-F238E27FC236}">
                <a16:creationId xmlns:a16="http://schemas.microsoft.com/office/drawing/2014/main" id="{728035CD-E3FC-47C0-92ED-53EBC4EE274F}"/>
              </a:ext>
            </a:extLst>
          </p:cNvPr>
          <p:cNvSpPr/>
          <p:nvPr/>
        </p:nvSpPr>
        <p:spPr>
          <a:xfrm>
            <a:off x="9082119" y="1521736"/>
            <a:ext cx="1045029" cy="1020607"/>
          </a:xfrm>
          <a:prstGeom prst="ellipse">
            <a:avLst/>
          </a:prstGeom>
          <a:solidFill>
            <a:srgbClr val="FFC00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buClrTx/>
              <a:buFontTx/>
              <a:buNone/>
            </a:pPr>
            <a:endParaRPr lang="ko-KR" altLang="en-US" sz="2400" kern="1200" dirty="0">
              <a:solidFill>
                <a:prstClr val="white"/>
              </a:solidFill>
              <a:latin typeface="Poppins SemiBold"/>
              <a:cs typeface="+mn-cs"/>
            </a:endParaRPr>
          </a:p>
        </p:txBody>
      </p:sp>
      <p:sp>
        <p:nvSpPr>
          <p:cNvPr id="21" name="타원 47">
            <a:extLst>
              <a:ext uri="{FF2B5EF4-FFF2-40B4-BE49-F238E27FC236}">
                <a16:creationId xmlns:a16="http://schemas.microsoft.com/office/drawing/2014/main" id="{728035CD-E3FC-47C0-92ED-53EBC4EE274F}"/>
              </a:ext>
            </a:extLst>
          </p:cNvPr>
          <p:cNvSpPr/>
          <p:nvPr/>
        </p:nvSpPr>
        <p:spPr>
          <a:xfrm>
            <a:off x="1826468" y="3992275"/>
            <a:ext cx="1045029" cy="1020607"/>
          </a:xfrm>
          <a:prstGeom prst="ellipse">
            <a:avLst/>
          </a:prstGeom>
          <a:solidFill>
            <a:srgbClr val="FFC00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buClrTx/>
              <a:buFontTx/>
              <a:buNone/>
            </a:pPr>
            <a:endParaRPr lang="ko-KR" altLang="en-US" sz="2400" kern="1200" dirty="0">
              <a:solidFill>
                <a:prstClr val="white"/>
              </a:solidFill>
              <a:latin typeface="Poppins SemiBold"/>
              <a:cs typeface="+mn-cs"/>
            </a:endParaRPr>
          </a:p>
        </p:txBody>
      </p:sp>
      <p:sp>
        <p:nvSpPr>
          <p:cNvPr id="22" name="타원 47">
            <a:extLst>
              <a:ext uri="{FF2B5EF4-FFF2-40B4-BE49-F238E27FC236}">
                <a16:creationId xmlns:a16="http://schemas.microsoft.com/office/drawing/2014/main" id="{728035CD-E3FC-47C0-92ED-53EBC4EE274F}"/>
              </a:ext>
            </a:extLst>
          </p:cNvPr>
          <p:cNvSpPr/>
          <p:nvPr/>
        </p:nvSpPr>
        <p:spPr>
          <a:xfrm>
            <a:off x="5327363" y="4189759"/>
            <a:ext cx="1045029" cy="1020607"/>
          </a:xfrm>
          <a:prstGeom prst="ellipse">
            <a:avLst/>
          </a:prstGeom>
          <a:solidFill>
            <a:srgbClr val="FFC00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buClrTx/>
              <a:buFontTx/>
              <a:buNone/>
            </a:pPr>
            <a:endParaRPr lang="ko-KR" altLang="en-US" sz="2400" kern="1200" dirty="0">
              <a:solidFill>
                <a:prstClr val="white"/>
              </a:solidFill>
              <a:latin typeface="Poppins SemiBold"/>
              <a:cs typeface="+mn-cs"/>
            </a:endParaRPr>
          </a:p>
        </p:txBody>
      </p:sp>
      <p:sp>
        <p:nvSpPr>
          <p:cNvPr id="23" name="타원 47">
            <a:extLst>
              <a:ext uri="{FF2B5EF4-FFF2-40B4-BE49-F238E27FC236}">
                <a16:creationId xmlns:a16="http://schemas.microsoft.com/office/drawing/2014/main" id="{728035CD-E3FC-47C0-92ED-53EBC4EE274F}"/>
              </a:ext>
            </a:extLst>
          </p:cNvPr>
          <p:cNvSpPr/>
          <p:nvPr/>
        </p:nvSpPr>
        <p:spPr>
          <a:xfrm>
            <a:off x="9082119" y="4154528"/>
            <a:ext cx="1045029" cy="1020607"/>
          </a:xfrm>
          <a:prstGeom prst="ellipse">
            <a:avLst/>
          </a:prstGeom>
          <a:solidFill>
            <a:srgbClr val="FFC00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buClrTx/>
              <a:buFontTx/>
              <a:buNone/>
            </a:pPr>
            <a:endParaRPr lang="ko-KR" altLang="en-US" sz="2400" kern="1200" dirty="0">
              <a:solidFill>
                <a:prstClr val="white"/>
              </a:solidFill>
              <a:latin typeface="Poppins SemiBold"/>
              <a:cs typeface="+mn-cs"/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041" y="1673202"/>
            <a:ext cx="717675" cy="717675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872" y="1645172"/>
            <a:ext cx="773733" cy="773733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98" y="1610428"/>
            <a:ext cx="624233" cy="624233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37" y="4074193"/>
            <a:ext cx="938689" cy="938689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5" y="4377503"/>
            <a:ext cx="645119" cy="645119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818" y="4260726"/>
            <a:ext cx="731839" cy="7318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B58861F-7597-4CCA-A329-FC08CD1E33A8}"/>
              </a:ext>
            </a:extLst>
          </p:cNvPr>
          <p:cNvSpPr txBox="1"/>
          <p:nvPr/>
        </p:nvSpPr>
        <p:spPr>
          <a:xfrm>
            <a:off x="2739304" y="332240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Анализ аналогов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22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AB2DE8B6-C7A1-4361-B9C3-2B56B1FA3054}"/>
              </a:ext>
            </a:extLst>
          </p:cNvPr>
          <p:cNvSpPr/>
          <p:nvPr/>
        </p:nvSpPr>
        <p:spPr>
          <a:xfrm>
            <a:off x="1103001" y="1314994"/>
            <a:ext cx="4178414" cy="4493623"/>
          </a:xfrm>
          <a:prstGeom prst="ellipse">
            <a:avLst/>
          </a:prstGeom>
          <a:solidFill>
            <a:srgbClr val="FF8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 Light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2729EAA-4B27-4C53-9A71-9E1298625962}"/>
              </a:ext>
            </a:extLst>
          </p:cNvPr>
          <p:cNvSpPr/>
          <p:nvPr/>
        </p:nvSpPr>
        <p:spPr>
          <a:xfrm>
            <a:off x="2934011" y="1313521"/>
            <a:ext cx="3405604" cy="726237"/>
          </a:xfrm>
          <a:prstGeom prst="roundRect">
            <a:avLst>
              <a:gd name="adj" fmla="val 50000"/>
            </a:avLst>
          </a:prstGeom>
          <a:solidFill>
            <a:srgbClr val="FF8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an One"/>
                <a:cs typeface="+mn-cs"/>
              </a:rPr>
              <a:t>01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tan One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7AD61DA-F023-479F-B3A3-8DF81BDC95A2}"/>
              </a:ext>
            </a:extLst>
          </p:cNvPr>
          <p:cNvSpPr/>
          <p:nvPr/>
        </p:nvSpPr>
        <p:spPr>
          <a:xfrm>
            <a:off x="1413616" y="1610999"/>
            <a:ext cx="3550272" cy="3901526"/>
          </a:xfrm>
          <a:prstGeom prst="ellipse">
            <a:avLst/>
          </a:prstGeom>
          <a:solidFill>
            <a:srgbClr val="FAB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 Light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0F99198-FA1D-4008-A1F6-8AD8739232D9}"/>
              </a:ext>
            </a:extLst>
          </p:cNvPr>
          <p:cNvSpPr/>
          <p:nvPr/>
        </p:nvSpPr>
        <p:spPr>
          <a:xfrm>
            <a:off x="4136572" y="2326241"/>
            <a:ext cx="3261243" cy="778105"/>
          </a:xfrm>
          <a:prstGeom prst="roundRect">
            <a:avLst>
              <a:gd name="adj" fmla="val 50000"/>
            </a:avLst>
          </a:prstGeom>
          <a:solidFill>
            <a:srgbClr val="FAB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an One"/>
                <a:cs typeface="+mn-cs"/>
              </a:rPr>
              <a:t>0</a:t>
            </a:r>
            <a:r>
              <a:rPr kumimoji="0" lang="ru-RU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an One"/>
                <a:cs typeface="+mn-cs"/>
              </a:rPr>
              <a:t>2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tan One"/>
              <a:cs typeface="+mn-cs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801F9E7-EC3A-4335-B770-2600604C4536}"/>
              </a:ext>
            </a:extLst>
          </p:cNvPr>
          <p:cNvSpPr/>
          <p:nvPr/>
        </p:nvSpPr>
        <p:spPr>
          <a:xfrm>
            <a:off x="2762754" y="4369673"/>
            <a:ext cx="3958130" cy="770881"/>
          </a:xfrm>
          <a:prstGeom prst="roundRect">
            <a:avLst>
              <a:gd name="adj" fmla="val 50000"/>
            </a:avLst>
          </a:prstGeom>
          <a:solidFill>
            <a:srgbClr val="FFD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an One"/>
                <a:cs typeface="+mn-cs"/>
              </a:rPr>
              <a:t>0</a:t>
            </a:r>
            <a:r>
              <a:rPr kumimoji="0" lang="ru-RU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an One"/>
                <a:cs typeface="+mn-cs"/>
              </a:rPr>
              <a:t>4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tan One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33C0AE1-4662-4ABC-837B-7FFC39D8B993}"/>
              </a:ext>
            </a:extLst>
          </p:cNvPr>
          <p:cNvSpPr/>
          <p:nvPr/>
        </p:nvSpPr>
        <p:spPr>
          <a:xfrm>
            <a:off x="1781946" y="1986226"/>
            <a:ext cx="2813611" cy="3154328"/>
          </a:xfrm>
          <a:prstGeom prst="ellipse">
            <a:avLst/>
          </a:prstGeom>
          <a:solidFill>
            <a:srgbClr val="FFD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an One"/>
                <a:cs typeface="+mn-cs"/>
              </a:rPr>
              <a:t>Lorem Ipsum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tan One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BF532E-E2F8-490D-A9D5-1C46037E48C2}"/>
              </a:ext>
            </a:extLst>
          </p:cNvPr>
          <p:cNvSpPr/>
          <p:nvPr/>
        </p:nvSpPr>
        <p:spPr>
          <a:xfrm>
            <a:off x="7628258" y="2326928"/>
            <a:ext cx="3096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ko-KR" sz="1800" b="1" kern="1200" noProof="0" dirty="0">
                <a:solidFill>
                  <a:prstClr val="black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Для поиска хозяев для бездомных животных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 Light" panose="020B0304030504040204" pitchFamily="34" charset="-120"/>
              <a:cs typeface="+mn-cs"/>
            </a:endParaRPr>
          </a:p>
        </p:txBody>
      </p:sp>
      <p:sp>
        <p:nvSpPr>
          <p:cNvPr id="2" name="Овал 1"/>
          <p:cNvSpPr/>
          <p:nvPr/>
        </p:nvSpPr>
        <p:spPr>
          <a:xfrm>
            <a:off x="2159727" y="2480960"/>
            <a:ext cx="2048354" cy="215190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사각형: 둥근 모서리 22">
            <a:extLst>
              <a:ext uri="{FF2B5EF4-FFF2-40B4-BE49-F238E27FC236}">
                <a16:creationId xmlns:a16="http://schemas.microsoft.com/office/drawing/2014/main" id="{6801F9E7-EC3A-4335-B770-2600604C4536}"/>
              </a:ext>
            </a:extLst>
          </p:cNvPr>
          <p:cNvSpPr/>
          <p:nvPr/>
        </p:nvSpPr>
        <p:spPr>
          <a:xfrm>
            <a:off x="3763910" y="3390828"/>
            <a:ext cx="3958130" cy="69236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an One"/>
                <a:cs typeface="+mn-cs"/>
              </a:rPr>
              <a:t>0</a:t>
            </a:r>
            <a:r>
              <a:rPr kumimoji="0" lang="ru-RU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an One"/>
                <a:cs typeface="+mn-cs"/>
              </a:rPr>
              <a:t>3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tan One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8861F-7597-4CCA-A329-FC08CD1E33A8}"/>
              </a:ext>
            </a:extLst>
          </p:cNvPr>
          <p:cNvSpPr txBox="1"/>
          <p:nvPr/>
        </p:nvSpPr>
        <p:spPr>
          <a:xfrm>
            <a:off x="1905070" y="3159030"/>
            <a:ext cx="2441603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Цифровая платформа</a:t>
            </a:r>
            <a:endParaRPr kumimoji="0" lang="ko-KR" altLang="en-US" sz="2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17" name="직사각형 25">
            <a:extLst>
              <a:ext uri="{FF2B5EF4-FFF2-40B4-BE49-F238E27FC236}">
                <a16:creationId xmlns:a16="http://schemas.microsoft.com/office/drawing/2014/main" id="{97BF532E-E2F8-490D-A9D5-1C46037E48C2}"/>
              </a:ext>
            </a:extLst>
          </p:cNvPr>
          <p:cNvSpPr/>
          <p:nvPr/>
        </p:nvSpPr>
        <p:spPr>
          <a:xfrm>
            <a:off x="6963421" y="4500758"/>
            <a:ext cx="37446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ko-KR" sz="1800" b="1" kern="1200" noProof="0" dirty="0">
                <a:solidFill>
                  <a:prstClr val="black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Для подбора консультаций опытных владельцев и ветеринаров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 Light" panose="020B0304030504040204" pitchFamily="34" charset="-120"/>
              <a:cs typeface="+mn-cs"/>
            </a:endParaRPr>
          </a:p>
        </p:txBody>
      </p:sp>
      <p:sp>
        <p:nvSpPr>
          <p:cNvPr id="18" name="직사각형 25">
            <a:extLst>
              <a:ext uri="{FF2B5EF4-FFF2-40B4-BE49-F238E27FC236}">
                <a16:creationId xmlns:a16="http://schemas.microsoft.com/office/drawing/2014/main" id="{97BF532E-E2F8-490D-A9D5-1C46037E48C2}"/>
              </a:ext>
            </a:extLst>
          </p:cNvPr>
          <p:cNvSpPr/>
          <p:nvPr/>
        </p:nvSpPr>
        <p:spPr>
          <a:xfrm>
            <a:off x="6553417" y="1335012"/>
            <a:ext cx="3096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ko-KR" sz="1800" b="1" kern="1200" noProof="0" dirty="0">
                <a:solidFill>
                  <a:prstClr val="black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Для поиска домашних животных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 Light" panose="020B0304030504040204" pitchFamily="34" charset="-120"/>
              <a:cs typeface="+mn-cs"/>
            </a:endParaRPr>
          </a:p>
        </p:txBody>
      </p:sp>
      <p:sp>
        <p:nvSpPr>
          <p:cNvPr id="31" name="직사각형 25">
            <a:extLst>
              <a:ext uri="{FF2B5EF4-FFF2-40B4-BE49-F238E27FC236}">
                <a16:creationId xmlns:a16="http://schemas.microsoft.com/office/drawing/2014/main" id="{97BF532E-E2F8-490D-A9D5-1C46037E48C2}"/>
              </a:ext>
            </a:extLst>
          </p:cNvPr>
          <p:cNvSpPr/>
          <p:nvPr/>
        </p:nvSpPr>
        <p:spPr>
          <a:xfrm>
            <a:off x="7960096" y="3413843"/>
            <a:ext cx="3096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ko-KR" sz="1800" b="1" kern="1200" noProof="0" dirty="0">
                <a:solidFill>
                  <a:prstClr val="black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Для поиска ближайших ветеринарных клиник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 Light" panose="020B0304030504040204" pitchFamily="34" charset="-120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C97D55-3D0A-4936-B50C-370E99F7856D}"/>
              </a:ext>
            </a:extLst>
          </p:cNvPr>
          <p:cNvSpPr txBox="1"/>
          <p:nvPr/>
        </p:nvSpPr>
        <p:spPr>
          <a:xfrm>
            <a:off x="1103001" y="206786"/>
            <a:ext cx="8874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ko-KR" sz="3200" b="1" kern="1200" dirty="0">
                <a:solidFill>
                  <a:srgbClr val="C46A08"/>
                </a:solidFill>
                <a:latin typeface="Consolas" panose="020B0609020204030204" pitchFamily="49" charset="0"/>
                <a:cs typeface="+mn-cs"/>
              </a:rPr>
              <a:t>Предлагаемое решение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46A08"/>
              </a:solidFill>
              <a:effectLst/>
              <a:uLnTx/>
              <a:uFillTx/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2179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tan One - Poppins Light">
      <a:majorFont>
        <a:latin typeface="Titan On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B12E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>
              <a:lumMod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tan One - Poppins Light">
      <a:majorFont>
        <a:latin typeface="Titan On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B12E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>
              <a:lumMod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tan One - Poppins Light">
      <a:majorFont>
        <a:latin typeface="Titan On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B12E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>
              <a:lumMod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tan One - Poppins Light">
      <a:majorFont>
        <a:latin typeface="Titan On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B12E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>
              <a:lumMod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tan One - Poppins Light">
      <a:majorFont>
        <a:latin typeface="Titan On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B12E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>
              <a:lumMod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tan One - Poppins Light">
      <a:majorFont>
        <a:latin typeface="Titan On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B12E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>
              <a:lumMod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tan One - Poppins Light">
      <a:majorFont>
        <a:latin typeface="Titan On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B12E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>
              <a:lumMod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tan One - Poppins Light">
      <a:majorFont>
        <a:latin typeface="Titan On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B12E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>
              <a:lumMod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tan One - Poppins Light">
      <a:majorFont>
        <a:latin typeface="Titan On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B12E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>
              <a:lumMod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tan One - Poppins Light">
      <a:majorFont>
        <a:latin typeface="Titan On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B12E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>
              <a:lumMod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tan One - Poppins Light">
      <a:majorFont>
        <a:latin typeface="Titan On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B12E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>
              <a:lumMod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tan One - Poppins Light">
      <a:majorFont>
        <a:latin typeface="Titan On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B12E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>
              <a:lumMod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tan One - Poppins Light">
      <a:majorFont>
        <a:latin typeface="Titan On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B12E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>
              <a:lumMod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tan One - Poppins Light">
      <a:majorFont>
        <a:latin typeface="Titan On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B12E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>
              <a:lumMod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tan One - Poppins Light">
      <a:majorFont>
        <a:latin typeface="Titan On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B12E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>
              <a:lumMod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tan One - Poppins Light">
      <a:majorFont>
        <a:latin typeface="Titan On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B12E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>
              <a:lumMod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2698</TotalTime>
  <Words>996</Words>
  <Application>Microsoft Office PowerPoint</Application>
  <PresentationFormat>Широкоэкранный</PresentationFormat>
  <Paragraphs>249</Paragraphs>
  <Slides>21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17</vt:i4>
      </vt:variant>
      <vt:variant>
        <vt:lpstr>Заголовки слайдов</vt:lpstr>
      </vt:variant>
      <vt:variant>
        <vt:i4>21</vt:i4>
      </vt:variant>
    </vt:vector>
  </HeadingPairs>
  <TitlesOfParts>
    <vt:vector size="48" baseType="lpstr">
      <vt:lpstr>Titan One</vt:lpstr>
      <vt:lpstr>Poppins SemiBold</vt:lpstr>
      <vt:lpstr>Consolas</vt:lpstr>
      <vt:lpstr>STXihei</vt:lpstr>
      <vt:lpstr>Calibri</vt:lpstr>
      <vt:lpstr>Segoe UI Light</vt:lpstr>
      <vt:lpstr>Garamond</vt:lpstr>
      <vt:lpstr>Arial</vt:lpstr>
      <vt:lpstr>Poppins Light</vt:lpstr>
      <vt:lpstr>Microsoft JhengHei UI Light</vt:lpstr>
      <vt:lpstr>Тема Office</vt:lpstr>
      <vt:lpstr>PPTMON theme</vt:lpstr>
      <vt:lpstr>1_PPTMON theme</vt:lpstr>
      <vt:lpstr>2_PPTMON theme</vt:lpstr>
      <vt:lpstr>3_PPTMON theme</vt:lpstr>
      <vt:lpstr>5_PPTMON theme</vt:lpstr>
      <vt:lpstr>4_PPTMON theme</vt:lpstr>
      <vt:lpstr>6_PPTMON theme</vt:lpstr>
      <vt:lpstr>7_PPTMON theme</vt:lpstr>
      <vt:lpstr>9_PPTMON theme</vt:lpstr>
      <vt:lpstr>10_PPTMON theme</vt:lpstr>
      <vt:lpstr>11_PPTMON theme</vt:lpstr>
      <vt:lpstr>12_PPTMON theme</vt:lpstr>
      <vt:lpstr>13_PPTMON theme</vt:lpstr>
      <vt:lpstr>14_PPTMON theme</vt:lpstr>
      <vt:lpstr>15_PPTMON theme</vt:lpstr>
      <vt:lpstr>16_PPTMON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Екатерина Эммерт</dc:creator>
  <cp:lastModifiedBy>Екатерина Эммерт</cp:lastModifiedBy>
  <cp:revision>188</cp:revision>
  <dcterms:created xsi:type="dcterms:W3CDTF">2022-10-04T17:19:07Z</dcterms:created>
  <dcterms:modified xsi:type="dcterms:W3CDTF">2023-08-22T12:30:58Z</dcterms:modified>
</cp:coreProperties>
</file>